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3028950"/>
            <a:ext cx="11737305" cy="6427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4580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276872"/>
            <a:ext cx="90010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336" y="3274400"/>
            <a:ext cx="90010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336" y="4327345"/>
            <a:ext cx="9001000" cy="1666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632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05064"/>
            <a:ext cx="978713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5030300"/>
            <a:ext cx="978713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9721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2977801"/>
            <a:ext cx="5972175" cy="2300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775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77072"/>
            <a:ext cx="1037349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09700"/>
            <a:ext cx="9058275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7934" y="4005064"/>
            <a:ext cx="948846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7934" y="4905609"/>
            <a:ext cx="948846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03885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452883"/>
            <a:ext cx="3096344" cy="1760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3723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653136"/>
            <a:ext cx="576064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5692227"/>
            <a:ext cx="576064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48652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189" y="2526505"/>
            <a:ext cx="6486703" cy="1910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095158"/>
            <a:ext cx="9649072" cy="5721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21088"/>
            <a:ext cx="943304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5177052"/>
            <a:ext cx="9433048" cy="1492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4201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669674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4443117"/>
            <a:ext cx="80648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5514475"/>
            <a:ext cx="80648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59150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1873" y="3026567"/>
            <a:ext cx="5846503" cy="2205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65246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4757"/>
            <a:ext cx="63367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5001557"/>
            <a:ext cx="63367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5971376"/>
            <a:ext cx="63367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84784"/>
            <a:ext cx="5849491" cy="4381500"/>
            <a:chOff x="191344" y="1484784"/>
            <a:chExt cx="5849491" cy="4381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84784"/>
              <a:ext cx="424815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227984"/>
              <a:ext cx="5705475" cy="1638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38630" y="2556222"/>
            <a:ext cx="7729577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8630" y="3581459"/>
            <a:ext cx="7729577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8630" y="4274186"/>
            <a:ext cx="7729577" cy="1646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76676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96331"/>
            <a:ext cx="763284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4407713"/>
            <a:ext cx="763284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5391385"/>
            <a:ext cx="763284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28</Words>
  <Application>Microsoft Office PowerPoint</Application>
  <PresentationFormat>宽屏</PresentationFormat>
  <Paragraphs>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2025-08-13T15:52:24Z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