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348880"/>
            <a:ext cx="738187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109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109728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3432" y="5877272"/>
            <a:ext cx="28803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775" y="4005064"/>
            <a:ext cx="81724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268760"/>
            <a:ext cx="82010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013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37719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281198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230767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1347110"/>
            <a:ext cx="1080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680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9776" y="3284984"/>
            <a:ext cx="72008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394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655840" y="4005064"/>
            <a:ext cx="5760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543862" y="3933056"/>
            <a:ext cx="1056193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757200" y="3933056"/>
            <a:ext cx="850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865030" y="3933056"/>
            <a:ext cx="96727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9305189" y="3933056"/>
            <a:ext cx="53522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8232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63352" y="4077072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868380"/>
            <a:ext cx="4608512" cy="1224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</Words>
  <Application>Microsoft Office PowerPoint</Application>
  <PresentationFormat>宽屏</PresentationFormat>
  <Paragraphs>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