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3071812"/>
            <a:ext cx="3429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3460204"/>
            <a:chOff x="300037" y="1556792"/>
            <a:chExt cx="11591925" cy="3460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556792"/>
              <a:ext cx="1159192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93096"/>
              <a:ext cx="632460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55440" y="4168724"/>
            <a:ext cx="59046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76387"/>
            <a:ext cx="115824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672064" y="43651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9776" y="4581128"/>
            <a:ext cx="36724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303912" y="5373216"/>
            <a:ext cx="21602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1662112"/>
            <a:ext cx="4381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85542"/>
            <a:ext cx="5112568" cy="34808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128448" y="228510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4010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325053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182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116490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76520" y="476691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91744" y="3501008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403059" y="3501008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3356992"/>
            <a:ext cx="54726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336360" y="2467000"/>
            <a:ext cx="12241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08489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24928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40495" y="3376636"/>
            <a:ext cx="157904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60096" y="4293096"/>
            <a:ext cx="31683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3362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847109"/>
            <a:ext cx="2200275" cy="55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1991544" y="4074685"/>
            <a:ext cx="42484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556792"/>
            <a:ext cx="9086850" cy="2889473"/>
            <a:chOff x="335360" y="1556792"/>
            <a:chExt cx="9086850" cy="28894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5934075" cy="2095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89040"/>
              <a:ext cx="9086850" cy="657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479376" y="3789040"/>
            <a:ext cx="60486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6541890" y="3789040"/>
            <a:ext cx="30243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8389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2510" y="3284984"/>
            <a:ext cx="4467345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47862"/>
            <a:ext cx="99822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3"/>
            <a:ext cx="9241482" cy="530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9"/>
            <a:ext cx="7963305" cy="6242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420888"/>
            <a:ext cx="4824536" cy="379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04962"/>
            <a:ext cx="10782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8865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7978" t="35759" r="1437" b="10023"/>
          <a:stretch/>
        </p:blipFill>
        <p:spPr>
          <a:xfrm>
            <a:off x="3719737" y="2492895"/>
            <a:ext cx="4824536" cy="33843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420888"/>
            <a:ext cx="4824536" cy="379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12776"/>
            <a:ext cx="9649072" cy="52813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5102" y="2204864"/>
            <a:ext cx="10421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55102" y="2943418"/>
            <a:ext cx="10421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55102" y="3769895"/>
            <a:ext cx="37246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4099517" y="3769895"/>
            <a:ext cx="37246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55102" y="4613957"/>
            <a:ext cx="10421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355102" y="5396473"/>
            <a:ext cx="10421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H="1">
            <a:off x="355102" y="6165304"/>
            <a:ext cx="10421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116490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480376" y="3304628"/>
            <a:ext cx="23762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63914" y="4570721"/>
            <a:ext cx="292783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247119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9361040" cy="5463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663952" y="3650437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5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4928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534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2834"/>
            <a:ext cx="11649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304009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31</Words>
  <Application>Microsoft Office PowerPoint</Application>
  <PresentationFormat>宽屏</PresentationFormat>
  <Paragraphs>31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2025-08-14T03:09:12Z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