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38475"/>
            <a:ext cx="11593288" cy="5835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298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294" y="4762"/>
            <a:ext cx="10246065" cy="6808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2172"/>
          <a:stretch/>
        </p:blipFill>
        <p:spPr>
          <a:xfrm>
            <a:off x="5879976" y="188640"/>
            <a:ext cx="3366567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9656" y="4036740"/>
            <a:ext cx="4248472" cy="544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76" y="4941168"/>
            <a:ext cx="1036915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7" y="1303387"/>
            <a:ext cx="8848147" cy="53659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178" y="2132856"/>
            <a:ext cx="52387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3178" y="2756311"/>
            <a:ext cx="52387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3178" y="3532166"/>
            <a:ext cx="52387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3178" y="4108230"/>
            <a:ext cx="5958846" cy="1697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3178" y="6022980"/>
            <a:ext cx="336655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8762"/>
            <a:ext cx="91725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388843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5567" y="4149080"/>
            <a:ext cx="388843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5629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36004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41651" y="3212976"/>
            <a:ext cx="36004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97"/>
          <a:stretch/>
        </p:blipFill>
        <p:spPr>
          <a:xfrm>
            <a:off x="335360" y="1484784"/>
            <a:ext cx="9944100" cy="44363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44644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670292"/>
            <a:ext cx="44644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69360" y="3068960"/>
            <a:ext cx="44644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92144" y="4149080"/>
            <a:ext cx="2741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9361040" cy="5462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4027659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4734241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23992" y="2996952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23992" y="3775630"/>
            <a:ext cx="4104456" cy="517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23992" y="4531714"/>
            <a:ext cx="4536504" cy="105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23992" y="5827858"/>
            <a:ext cx="4536504" cy="93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157192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6016174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1917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3600400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324441"/>
            <a:ext cx="6480720" cy="600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266550"/>
            <a:ext cx="6480720" cy="600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4264077"/>
            <a:ext cx="10191750" cy="161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013176"/>
            <a:ext cx="10106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29</Words>
  <Application>Microsoft Office PowerPoint</Application>
  <PresentationFormat>宽屏</PresentationFormat>
  <Paragraphs>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2025-08-13T15:14:57Z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