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963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3109912"/>
            <a:ext cx="101155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63627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3876627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38275"/>
            <a:ext cx="91630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95400" y="4077072"/>
            <a:ext cx="842493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623392" y="4824418"/>
            <a:ext cx="842493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62007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276872"/>
            <a:ext cx="1101722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3056979"/>
            <a:ext cx="11017224" cy="1500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9916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55050" y="3717032"/>
            <a:ext cx="8999902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1137"/>
            <a:ext cx="70104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47924" y="2348880"/>
            <a:ext cx="728823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47924" y="3068960"/>
            <a:ext cx="728823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47923" y="3948190"/>
            <a:ext cx="7288233" cy="1785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8489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184232" y="2492896"/>
            <a:ext cx="208823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5900"/>
            <a:ext cx="116871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966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056440" y="1700808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508518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3" y="1268760"/>
            <a:ext cx="10399142" cy="54572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960096" y="5085184"/>
            <a:ext cx="288032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1340768"/>
            <a:ext cx="9991477" cy="544989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847528" y="5229200"/>
            <a:ext cx="244827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4672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271464" y="5949280"/>
            <a:ext cx="10441160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57237" y="1526199"/>
            <a:ext cx="10677525" cy="3798276"/>
            <a:chOff x="757237" y="1526199"/>
            <a:chExt cx="10677525" cy="37982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7237" y="1533525"/>
              <a:ext cx="10677525" cy="3790950"/>
            </a:xfrm>
            <a:prstGeom prst="rect">
              <a:avLst/>
            </a:prstGeom>
          </p:spPr>
        </p:pic>
        <p:cxnSp>
          <p:nvCxnSpPr>
            <p:cNvPr id="3" name="直接连接符 2"/>
            <p:cNvCxnSpPr/>
            <p:nvPr/>
          </p:nvCxnSpPr>
          <p:spPr>
            <a:xfrm>
              <a:off x="839416" y="5324475"/>
              <a:ext cx="10441160" cy="0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839416" y="1526199"/>
              <a:ext cx="10441160" cy="0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2000" y="1772816"/>
            <a:ext cx="10668000" cy="2909532"/>
            <a:chOff x="762000" y="2129192"/>
            <a:chExt cx="10668000" cy="29095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9740"/>
            <a:stretch/>
          </p:blipFill>
          <p:spPr>
            <a:xfrm>
              <a:off x="762000" y="2132855"/>
              <a:ext cx="10668000" cy="2905869"/>
            </a:xfrm>
            <a:prstGeom prst="rect">
              <a:avLst/>
            </a:prstGeom>
          </p:spPr>
        </p:pic>
        <p:cxnSp>
          <p:nvCxnSpPr>
            <p:cNvPr id="3" name="直接连接符 2"/>
            <p:cNvCxnSpPr/>
            <p:nvPr/>
          </p:nvCxnSpPr>
          <p:spPr>
            <a:xfrm>
              <a:off x="839416" y="2129192"/>
              <a:ext cx="10441160" cy="0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89725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484784"/>
            <a:ext cx="9361040" cy="50826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703512" y="3789040"/>
            <a:ext cx="2376264" cy="2664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8250" y="332656"/>
            <a:ext cx="9715500" cy="632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127448" y="1196752"/>
            <a:ext cx="878497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127448" y="2647483"/>
            <a:ext cx="1022513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127448" y="3861048"/>
            <a:ext cx="10225136" cy="2796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668000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263352" y="3380481"/>
            <a:ext cx="1108923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775"/>
            <a:ext cx="78200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492896"/>
            <a:ext cx="712879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4113101"/>
            <a:ext cx="8640960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800"/>
          <a:stretch/>
        </p:blipFill>
        <p:spPr>
          <a:xfrm>
            <a:off x="266700" y="1412776"/>
            <a:ext cx="11658600" cy="372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6775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67408" y="3140968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727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343472" y="4797152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418457" y="4797152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6792"/>
            <a:ext cx="117252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672064" y="4240732"/>
            <a:ext cx="151216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497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013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128448" y="184482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336360" y="1792460"/>
            <a:ext cx="136815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542229" y="3212976"/>
            <a:ext cx="897587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7191036" y="3212976"/>
            <a:ext cx="1641267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2214590" y="4100999"/>
            <a:ext cx="92908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648700" cy="420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911424" y="4149080"/>
            <a:ext cx="691276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911424" y="5098649"/>
            <a:ext cx="691276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62865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4" y="2348880"/>
            <a:ext cx="518457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91344" y="3284984"/>
            <a:ext cx="6480720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0105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25442" y="3927303"/>
            <a:ext cx="711071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25442" y="4941758"/>
            <a:ext cx="7110718" cy="179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3213001"/>
            <a:ext cx="11591925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0560496" y="5008115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38</Words>
  <Application>Microsoft Office PowerPoint</Application>
  <PresentationFormat>宽屏</PresentationFormat>
  <Paragraphs>38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2025-08-14T03:18:10Z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