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2132856"/>
            <a:ext cx="580072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01008"/>
            <a:ext cx="11593288" cy="661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7534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11196" y="3140968"/>
            <a:ext cx="7773035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251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439816" y="335699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204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0774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04020" y="3284984"/>
            <a:ext cx="687210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04020" y="4293096"/>
            <a:ext cx="7592180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775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348880"/>
            <a:ext cx="11449272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653136"/>
            <a:ext cx="1081087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0209248" y="503955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5057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2404" y="3356992"/>
            <a:ext cx="7349779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7810"/>
            <a:ext cx="10034339" cy="54495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863752" y="587727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616280" y="3348210"/>
            <a:ext cx="122413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344472" y="522041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63352" y="4293096"/>
            <a:ext cx="6624736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</Words>
  <Application>Microsoft Office PowerPoint</Application>
  <PresentationFormat>宽屏</PresentationFormat>
  <Paragraphs>11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