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109913"/>
            <a:ext cx="11665296" cy="517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442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9147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9310" y="1394226"/>
            <a:ext cx="5007820" cy="5091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511" y="1340768"/>
            <a:ext cx="5341169" cy="523510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81100" y="1975521"/>
            <a:ext cx="6229400" cy="1597495"/>
            <a:chOff x="1181100" y="1975521"/>
            <a:chExt cx="6229400" cy="159749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r="56593" b="54439"/>
            <a:stretch/>
          </p:blipFill>
          <p:spPr>
            <a:xfrm>
              <a:off x="1181100" y="1975521"/>
              <a:ext cx="4266828" cy="733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l="43407" t="5302" b="54439"/>
            <a:stretch/>
          </p:blipFill>
          <p:spPr>
            <a:xfrm>
              <a:off x="1847528" y="2924944"/>
              <a:ext cx="5562972" cy="64807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58980" r="69779"/>
          <a:stretch/>
        </p:blipFill>
        <p:spPr>
          <a:xfrm>
            <a:off x="1181100" y="3628168"/>
            <a:ext cx="2970684" cy="66030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1164004" y="1992002"/>
            <a:ext cx="6246495" cy="149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flipH="1">
            <a:off x="1164004" y="3730924"/>
            <a:ext cx="38518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87810"/>
            <a:ext cx="10711557" cy="54303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636764" y="5877272"/>
            <a:ext cx="297951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816" y="2333226"/>
            <a:ext cx="6120680" cy="39760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57039" y="3199617"/>
            <a:ext cx="2714625" cy="2901837"/>
            <a:chOff x="249635" y="3343633"/>
            <a:chExt cx="2714625" cy="290183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465" y="3343633"/>
              <a:ext cx="260032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0" y="4127064"/>
              <a:ext cx="232410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9635" y="4941168"/>
              <a:ext cx="2495550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9635" y="5664445"/>
              <a:ext cx="2714625" cy="5810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 flipH="1">
            <a:off x="10050612" y="233322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12424" y="334652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109662"/>
            <a:ext cx="48768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09712"/>
            <a:ext cx="116109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271464" y="4472280"/>
            <a:ext cx="25922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575" y="1185862"/>
            <a:ext cx="37528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87810"/>
            <a:ext cx="9516566" cy="5449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223792" y="4293096"/>
            <a:ext cx="18002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71625"/>
            <a:ext cx="116300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8987"/>
          <a:stretch/>
        </p:blipFill>
        <p:spPr>
          <a:xfrm>
            <a:off x="6858000" y="1052736"/>
            <a:ext cx="4854624" cy="4962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309472" y="5968924"/>
            <a:ext cx="9530943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412776"/>
            <a:ext cx="8352928" cy="51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2811" y="2276872"/>
            <a:ext cx="10031659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411361"/>
            <a:ext cx="5616623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59" y="4229046"/>
            <a:ext cx="80648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59" y="5099485"/>
            <a:ext cx="80648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5359" y="6022678"/>
            <a:ext cx="80648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82300" cy="451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129" t="6261" r="14246" b="18609"/>
          <a:stretch/>
        </p:blipFill>
        <p:spPr>
          <a:xfrm>
            <a:off x="6096000" y="1484783"/>
            <a:ext cx="5400600" cy="345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4678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71618" y="2440532"/>
            <a:ext cx="10657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71618" y="3501008"/>
            <a:ext cx="10657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157"/>
            <a:ext cx="1078230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411" y="3212976"/>
            <a:ext cx="433387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14686" y="3332920"/>
            <a:ext cx="6213362" cy="146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7368" y="5109231"/>
            <a:ext cx="46805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7368" y="6102762"/>
            <a:ext cx="46805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32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204864"/>
            <a:ext cx="104411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3215978"/>
            <a:ext cx="11377264" cy="1725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5145631"/>
            <a:ext cx="100091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5360" y="6147954"/>
            <a:ext cx="100091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647728" y="5445224"/>
            <a:ext cx="432048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169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60576"/>
            <a:ext cx="58864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915025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332734"/>
            <a:ext cx="7639050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8738" y="1492724"/>
            <a:ext cx="4611331" cy="3365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r="3732" b="1835"/>
          <a:stretch/>
        </p:blipFill>
        <p:spPr>
          <a:xfrm>
            <a:off x="7496292" y="1196752"/>
            <a:ext cx="4576371" cy="36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335360" y="2387259"/>
            <a:ext cx="69847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335360" y="3204943"/>
            <a:ext cx="69847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35360" y="4207266"/>
            <a:ext cx="71609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1"/>
            <a:ext cx="10735369" cy="549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9156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279576" y="2584548"/>
            <a:ext cx="21602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27</Words>
  <Application>Microsoft Office PowerPoint</Application>
  <PresentationFormat>宽屏</PresentationFormat>
  <Paragraphs>27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2025-08-14T05:11:21Z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