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3124200"/>
            <a:ext cx="101727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40768"/>
            <a:ext cx="9865096" cy="53146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048328" y="119675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09347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271464" y="2564904"/>
            <a:ext cx="13681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485303" y="2564904"/>
            <a:ext cx="90684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980511" y="3520652"/>
            <a:ext cx="131528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299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83096" y="3315790"/>
            <a:ext cx="3652664" cy="1625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935760" y="3315790"/>
            <a:ext cx="3652664" cy="1625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09962" y="5145464"/>
            <a:ext cx="996250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8487"/>
            <a:ext cx="9505056" cy="53828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616280" y="213285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061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429309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40117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4367808" y="1360412"/>
            <a:ext cx="194421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556792"/>
            <a:ext cx="10801350" cy="4302621"/>
            <a:chOff x="407368" y="1556792"/>
            <a:chExt cx="10801350" cy="43026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556792"/>
              <a:ext cx="10734675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420888"/>
              <a:ext cx="10801350" cy="3438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263352" y="4293095"/>
            <a:ext cx="11017224" cy="1566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4925"/>
            <a:ext cx="106108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3645024"/>
            <a:ext cx="374441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5252106"/>
            <a:ext cx="11161240" cy="1567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918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250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6870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3230636"/>
            <a:ext cx="3384376" cy="1710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19736" y="3230636"/>
            <a:ext cx="3384376" cy="1710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7368" y="5085184"/>
            <a:ext cx="93610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0"/>
            <a:ext cx="106203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00710" y="2924944"/>
            <a:ext cx="3851074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149262" y="2924944"/>
            <a:ext cx="3851074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42971" y="5301207"/>
            <a:ext cx="10721579" cy="1509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04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775" y="3041551"/>
            <a:ext cx="5124450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984432" y="236852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2392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29894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25" y="1196752"/>
            <a:ext cx="470535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225827"/>
            <a:ext cx="101346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268761"/>
            <a:ext cx="10509820" cy="5555436"/>
            <a:chOff x="266700" y="1268761"/>
            <a:chExt cx="10509820" cy="55554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268761"/>
              <a:ext cx="10509820" cy="55554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5841" y="5194282"/>
              <a:ext cx="2520280" cy="150504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839416" y="3696261"/>
            <a:ext cx="6264696" cy="1373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659398" y="5445224"/>
            <a:ext cx="3852426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4511824" y="5257061"/>
            <a:ext cx="2664297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85937"/>
            <a:ext cx="107251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636912"/>
            <a:ext cx="113052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612859"/>
            <a:ext cx="113052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4342620"/>
            <a:ext cx="113052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27</Words>
  <Application>Microsoft Office PowerPoint</Application>
  <PresentationFormat>宽屏</PresentationFormat>
  <Paragraphs>27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