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112" y="3057525"/>
            <a:ext cx="35337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537321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412776"/>
            <a:ext cx="103251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6772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28698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68760"/>
            <a:ext cx="102774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79438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71664" y="249289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089748" y="2492896"/>
            <a:ext cx="116649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91370" y="5271265"/>
            <a:ext cx="288454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672063" y="5271265"/>
            <a:ext cx="360039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6501"/>
            <a:ext cx="116205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522920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596380"/>
            <a:ext cx="11639550" cy="4313312"/>
            <a:chOff x="276225" y="1412776"/>
            <a:chExt cx="11639550" cy="4313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107" y="3173388"/>
              <a:ext cx="10677525" cy="2552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632504" y="33569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8584"/>
            <a:ext cx="115728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287688" y="2446784"/>
            <a:ext cx="10081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844426" y="2446784"/>
            <a:ext cx="164406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20336" y="2492896"/>
            <a:ext cx="18722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069406" y="5869142"/>
            <a:ext cx="168277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84032" y="3284984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844824"/>
            <a:ext cx="10544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11624" y="22768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554362" y="22768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190554" y="3252818"/>
            <a:ext cx="116102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346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2295490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442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2404" y="2974332"/>
            <a:ext cx="10662147" cy="2254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13356" y="5373216"/>
            <a:ext cx="108672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72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789040"/>
            <a:ext cx="59766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592634"/>
            <a:ext cx="59766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1150"/>
            <a:ext cx="117729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85900"/>
            <a:ext cx="106394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871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056440" y="330424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820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9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19936" y="2348880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632413" y="2348880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117313" y="3276202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8393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299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632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64454" y="2132856"/>
            <a:ext cx="11348169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64453" y="3956110"/>
            <a:ext cx="11348169" cy="134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64452" y="5574012"/>
            <a:ext cx="594757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6870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336" y="3140968"/>
            <a:ext cx="90730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490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28448" y="15567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501317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9"/>
            <a:ext cx="10711557" cy="537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001375" cy="3484587"/>
            <a:chOff x="263352" y="1412776"/>
            <a:chExt cx="11001375" cy="3484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00137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21088"/>
              <a:ext cx="7705725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9984432" y="2346411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32</Words>
  <Application>Microsoft Office PowerPoint</Application>
  <PresentationFormat>宽屏</PresentationFormat>
  <Paragraphs>32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