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556792"/>
            <a:ext cx="11593289" cy="1264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62" y="3175248"/>
            <a:ext cx="47910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365104"/>
            <a:ext cx="6553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540"/>
          <a:stretch/>
        </p:blipFill>
        <p:spPr>
          <a:xfrm>
            <a:off x="335360" y="1340768"/>
            <a:ext cx="10915650" cy="1512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67954"/>
          <a:stretch/>
        </p:blipFill>
        <p:spPr>
          <a:xfrm>
            <a:off x="335360" y="3090317"/>
            <a:ext cx="10915650" cy="81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70469"/>
          <a:stretch/>
        </p:blipFill>
        <p:spPr>
          <a:xfrm>
            <a:off x="407368" y="1412776"/>
            <a:ext cx="7334250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66661"/>
          <a:stretch/>
        </p:blipFill>
        <p:spPr>
          <a:xfrm>
            <a:off x="4535066" y="2161431"/>
            <a:ext cx="3458171" cy="3724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67042"/>
          <a:stretch/>
        </p:blipFill>
        <p:spPr>
          <a:xfrm>
            <a:off x="4439816" y="2132856"/>
            <a:ext cx="3481413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483" b="35033"/>
          <a:stretch/>
        </p:blipFill>
        <p:spPr>
          <a:xfrm>
            <a:off x="407368" y="1412776"/>
            <a:ext cx="7334250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3339" r="35422"/>
          <a:stretch/>
        </p:blipFill>
        <p:spPr>
          <a:xfrm>
            <a:off x="4367808" y="2305447"/>
            <a:ext cx="3240360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2276" r="31594"/>
          <a:stretch/>
        </p:blipFill>
        <p:spPr>
          <a:xfrm>
            <a:off x="4223792" y="2276872"/>
            <a:ext cx="3816424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874"/>
          <a:stretch/>
        </p:blipFill>
        <p:spPr>
          <a:xfrm>
            <a:off x="407368" y="1484784"/>
            <a:ext cx="7334250" cy="7102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2194992"/>
            <a:ext cx="3190875" cy="3676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850" y="2276872"/>
            <a:ext cx="3162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0259888" cy="54963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26334" y="4509120"/>
            <a:ext cx="90211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1595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228" y="3364073"/>
            <a:ext cx="505671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5228" y="4225719"/>
            <a:ext cx="505671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77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824536"/>
            <a:chOff x="280987" y="1484784"/>
            <a:chExt cx="11630025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84784"/>
              <a:ext cx="1163002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94670"/>
              <a:ext cx="4972050" cy="2914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520787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8969" y="319566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9008" y="4112240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95450"/>
            <a:ext cx="109442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宽屏</PresentationFormat>
  <Paragraphs>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2025-08-14T05:04:20Z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