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124200"/>
            <a:ext cx="4867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535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655272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4849125"/>
            <a:ext cx="655272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912994"/>
            <a:ext cx="655272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2011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977158"/>
            <a:ext cx="9721080" cy="1459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5988"/>
            <a:ext cx="76676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52740"/>
            <a:ext cx="7056784" cy="71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429000"/>
            <a:ext cx="7056784" cy="71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429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07556"/>
            <a:ext cx="43204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1722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669674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3965775"/>
            <a:ext cx="669674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537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72915"/>
            <a:ext cx="61926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3648861"/>
            <a:ext cx="61926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12776"/>
            <a:ext cx="11658600" cy="4262958"/>
            <a:chOff x="266700" y="1412776"/>
            <a:chExt cx="11658600" cy="4262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085184"/>
              <a:ext cx="106299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629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745227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5900"/>
            <a:ext cx="115347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36912"/>
            <a:ext cx="14401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4694312"/>
            <a:ext cx="14401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1901"/>
            <a:ext cx="116586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221088"/>
            <a:ext cx="14401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5193195"/>
            <a:ext cx="208823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8513217" cy="5390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89040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870494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71364" y="3789040"/>
            <a:ext cx="35248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71364" y="4870494"/>
            <a:ext cx="46769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71364" y="5969532"/>
            <a:ext cx="46769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81150"/>
            <a:ext cx="115347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108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4"/>
            <a:ext cx="97210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331269"/>
            <a:ext cx="97210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5916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107291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484757"/>
            <a:ext cx="107291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9"/>
            <a:ext cx="9382075" cy="524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02012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85912"/>
            <a:ext cx="9534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1275"/>
            <a:ext cx="107156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365104"/>
            <a:ext cx="1116124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6165304"/>
            <a:ext cx="95770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3437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10153"/>
            <a:ext cx="60486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71799"/>
            <a:ext cx="60486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191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56891"/>
            <a:ext cx="79928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88875"/>
            <a:ext cx="79928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461537"/>
            <a:ext cx="79928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5367144"/>
            <a:ext cx="79928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0836523" cy="55117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1297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98250" y="321297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87888" y="5193195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71164" y="6125180"/>
            <a:ext cx="141266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01317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585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115212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4420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573016"/>
            <a:ext cx="921702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487416"/>
            <a:ext cx="921702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5454570"/>
            <a:ext cx="921702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28899"/>
            <a:ext cx="194421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35986" y="3531222"/>
            <a:ext cx="293607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04512" y="486270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628800"/>
            <a:ext cx="208823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3573016"/>
            <a:ext cx="12241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3783285"/>
            <a:chOff x="314325" y="1340768"/>
            <a:chExt cx="11563350" cy="3783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81128"/>
              <a:ext cx="6657975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70892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347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00808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52</Words>
  <Application>Microsoft Office PowerPoint</Application>
  <PresentationFormat>宽屏</PresentationFormat>
  <Paragraphs>52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2025-08-14T01:31:09Z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