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2976562"/>
            <a:ext cx="68199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04230" y="4262653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7722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16574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412776"/>
            <a:ext cx="6610350" cy="2664296"/>
            <a:chOff x="767408" y="1412776"/>
            <a:chExt cx="6610350" cy="26642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2753097"/>
              <a:ext cx="6610350" cy="1323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1412776"/>
              <a:ext cx="3724275" cy="1238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852936"/>
            <a:ext cx="108012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5156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501008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852936"/>
            <a:ext cx="100811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458575" cy="5184576"/>
            <a:chOff x="335360" y="1340768"/>
            <a:chExt cx="11458575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58575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8748" y="3391619"/>
              <a:ext cx="2971800" cy="3133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28448" y="2719730"/>
            <a:ext cx="1440160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490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132856"/>
            <a:ext cx="129614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09655" y="3700444"/>
            <a:ext cx="6480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159768"/>
            <a:ext cx="1141095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187" y="3215111"/>
            <a:ext cx="5448077" cy="35982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93549" y="2567704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94967"/>
            <a:ext cx="11458575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832120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131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2108" y="2121049"/>
            <a:ext cx="230425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128348"/>
            <a:ext cx="1143952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785" y="1340768"/>
            <a:ext cx="107727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784" y="3097771"/>
            <a:ext cx="7676431" cy="619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3784" y="3709748"/>
            <a:ext cx="8396512" cy="619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3784" y="4544558"/>
            <a:ext cx="9404624" cy="929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166940"/>
            <a:ext cx="1143952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74018"/>
            <a:ext cx="106870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662473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483099"/>
            <a:ext cx="110172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3256" y="4097548"/>
            <a:ext cx="11299367" cy="1203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368" y="5476813"/>
            <a:ext cx="1108923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6586" y="6180742"/>
            <a:ext cx="917579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259499"/>
            <a:ext cx="114014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7755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2132856"/>
            <a:ext cx="129614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99374" y="2836348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394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226" y="2718270"/>
            <a:ext cx="10178262" cy="638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361005"/>
            <a:ext cx="10178262" cy="638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0375" y="2183941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785"/>
            <a:ext cx="107251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861048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8986" y="4797152"/>
            <a:ext cx="1094521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572" y="5913218"/>
            <a:ext cx="113129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2805971"/>
            <a:ext cx="10945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6792"/>
            <a:ext cx="10801350" cy="2867372"/>
            <a:chOff x="335360" y="1556792"/>
            <a:chExt cx="10801350" cy="28673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10801350" cy="2314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841" y="4005064"/>
              <a:ext cx="3257550" cy="419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35360" y="2769499"/>
            <a:ext cx="74168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6823" y="3291267"/>
            <a:ext cx="74168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1963" y="3868541"/>
            <a:ext cx="7416824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88809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2393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47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0135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669707"/>
            <a:ext cx="10153128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4194300"/>
            <a:ext cx="10153128" cy="746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4941167"/>
            <a:ext cx="10153128" cy="1005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45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299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1108923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4177" y="2801466"/>
            <a:ext cx="10841107" cy="2643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53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8085" y="1988840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223128"/>
            <a:ext cx="114014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8710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2907" y="2213519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5" y="2670076"/>
            <a:ext cx="714375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725144"/>
            <a:ext cx="11068050" cy="2000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7245" y="5476827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48528" y="5014246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6284" y="4941168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42</Words>
  <Application>Microsoft Office PowerPoint</Application>
  <PresentationFormat>宽屏</PresentationFormat>
  <Paragraphs>42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2025-08-14T06:30:25Z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