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3062287"/>
            <a:ext cx="68865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76387"/>
            <a:ext cx="10944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4950"/>
            <a:ext cx="102489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573016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934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2682" y="4581128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966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545841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96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56792"/>
            <a:ext cx="99345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289032" cy="525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96752"/>
            <a:ext cx="10091026" cy="4658444"/>
            <a:chOff x="407368" y="1196752"/>
            <a:chExt cx="10091026" cy="46584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196752"/>
              <a:ext cx="1006792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044" y="4293096"/>
              <a:ext cx="10039350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88640" y="3997125"/>
            <a:ext cx="10603904" cy="1858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971675"/>
            <a:ext cx="96678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7337"/>
            <a:ext cx="108204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4502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3525"/>
            <a:ext cx="100584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4011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0203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528" y="3069305"/>
            <a:ext cx="10709023" cy="3023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145016" cy="5339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085184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42700" y="5902602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060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484908"/>
            <a:ext cx="11017224" cy="2680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875" y="3102309"/>
            <a:ext cx="8274893" cy="366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12776"/>
            <a:ext cx="10029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48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917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10657184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251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14500"/>
            <a:ext cx="99345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060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5679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299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2289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0887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939"/>
          <a:stretch/>
        </p:blipFill>
        <p:spPr>
          <a:xfrm>
            <a:off x="335360" y="1556793"/>
            <a:ext cx="108585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42" t="44275"/>
          <a:stretch/>
        </p:blipFill>
        <p:spPr>
          <a:xfrm>
            <a:off x="263352" y="1556792"/>
            <a:ext cx="10354444" cy="3625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6490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009112" cy="5170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94928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17</Words>
  <Application>Microsoft Office PowerPoint</Application>
  <PresentationFormat>宽屏</PresentationFormat>
  <Paragraphs>17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2025-08-13T16:05:27Z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