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5" r:id="rId30"/>
    <p:sldId id="351" r:id="rId31"/>
    <p:sldId id="352" r:id="rId32"/>
    <p:sldId id="353" r:id="rId33"/>
    <p:sldId id="35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3105150"/>
            <a:ext cx="77724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251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212976"/>
            <a:ext cx="6781800" cy="2466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795944" y="3243363"/>
            <a:ext cx="731628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795944" y="4052255"/>
            <a:ext cx="731628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795944" y="4878732"/>
            <a:ext cx="731628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7867650" cy="2343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773" y="4005064"/>
            <a:ext cx="10934700" cy="1466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H="1">
            <a:off x="299515" y="3972236"/>
            <a:ext cx="11341099" cy="1499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628650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1204912"/>
            <a:ext cx="3276600" cy="444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1104900"/>
            <a:ext cx="3190875" cy="4648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263352" y="2385652"/>
            <a:ext cx="5688632" cy="61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63352" y="3229714"/>
            <a:ext cx="5688632" cy="61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84784"/>
            <a:ext cx="117824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3080221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6792"/>
            <a:ext cx="117157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253805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220486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3837" y="1340768"/>
            <a:ext cx="11744325" cy="5162550"/>
            <a:chOff x="223837" y="1412776"/>
            <a:chExt cx="11744325" cy="5162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3837" y="1412776"/>
              <a:ext cx="11744325" cy="2514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927376"/>
              <a:ext cx="10820400" cy="2647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0488488" y="319851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09061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063552" y="3284984"/>
            <a:ext cx="151216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392144" y="3204194"/>
            <a:ext cx="230425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27448" y="3222326"/>
            <a:ext cx="820891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127448" y="4066387"/>
            <a:ext cx="820891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127448" y="4884072"/>
            <a:ext cx="820891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1127448" y="5842433"/>
            <a:ext cx="820891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78230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204864"/>
            <a:ext cx="1116124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484784"/>
            <a:ext cx="76295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5631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348880"/>
            <a:ext cx="936104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7368" y="3175357"/>
            <a:ext cx="936104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07368" y="4028211"/>
            <a:ext cx="936104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7823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276872"/>
            <a:ext cx="1029714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3076972"/>
            <a:ext cx="10873208" cy="1864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95412"/>
            <a:ext cx="116395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361040" cy="53172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5519936" y="126876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47836" y="2060067"/>
            <a:ext cx="38599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1871129" y="5392352"/>
            <a:ext cx="1344551" cy="988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4177978" y="5229200"/>
            <a:ext cx="837901" cy="844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8263" y="1268760"/>
            <a:ext cx="3109321" cy="501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8096" y="971575"/>
            <a:ext cx="10685264" cy="5625777"/>
            <a:chOff x="318096" y="971575"/>
            <a:chExt cx="10685264" cy="56257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971575"/>
              <a:ext cx="10668000" cy="4762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8096" y="5940127"/>
              <a:ext cx="2828925" cy="657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8256240" y="908720"/>
            <a:ext cx="158417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659686" y="2636911"/>
            <a:ext cx="1584176" cy="4752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9048328" y="3292630"/>
            <a:ext cx="1728192" cy="1432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1271464" y="4932386"/>
            <a:ext cx="137511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87893"/>
          <a:stretch/>
        </p:blipFill>
        <p:spPr>
          <a:xfrm>
            <a:off x="335360" y="1340768"/>
            <a:ext cx="10772775" cy="6480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67692" b="3850"/>
          <a:stretch/>
        </p:blipFill>
        <p:spPr>
          <a:xfrm>
            <a:off x="4861648" y="2132857"/>
            <a:ext cx="2639859" cy="44626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2132856"/>
            <a:ext cx="2714040" cy="4374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81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487"/>
          <a:stretch/>
        </p:blipFill>
        <p:spPr>
          <a:xfrm>
            <a:off x="335360" y="1628800"/>
            <a:ext cx="10772775" cy="44169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063552" y="242088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542482" y="3361664"/>
            <a:ext cx="1665085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542482" y="5202426"/>
            <a:ext cx="1665085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08585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807968" y="4428330"/>
            <a:ext cx="14401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108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156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4941168"/>
            <a:ext cx="7920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249289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847528" y="522041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537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1442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760296" y="2484114"/>
            <a:ext cx="208823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991544" y="3429000"/>
            <a:ext cx="208823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6194267" y="3429000"/>
            <a:ext cx="208823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340768"/>
            <a:ext cx="11727632" cy="4691211"/>
            <a:chOff x="285750" y="1340768"/>
            <a:chExt cx="11727632" cy="46912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340768"/>
              <a:ext cx="11620500" cy="2800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365104"/>
              <a:ext cx="11029950" cy="1666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0704512" y="543644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41</Words>
  <Application>Microsoft Office PowerPoint</Application>
  <PresentationFormat>宽屏</PresentationFormat>
  <Paragraphs>41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2025-08-14T06:16:51Z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