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2" r:id="rId22"/>
    <p:sldId id="344" r:id="rId23"/>
    <p:sldId id="345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2132856"/>
            <a:ext cx="46101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25" y="3645024"/>
            <a:ext cx="71437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40768"/>
            <a:ext cx="9649072" cy="53943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839416" y="3861048"/>
            <a:ext cx="4032448" cy="1080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839416" y="5229200"/>
            <a:ext cx="40324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839416" y="6143600"/>
            <a:ext cx="40324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5851032" y="3861048"/>
            <a:ext cx="4032448" cy="1080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5851032" y="5229200"/>
            <a:ext cx="40324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184576" cy="54356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708920"/>
            <a:ext cx="69847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3922258"/>
            <a:ext cx="69847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63352" y="5074050"/>
            <a:ext cx="69847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191344" y="6278987"/>
            <a:ext cx="5040560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10148"/>
            <a:ext cx="9880798" cy="54312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904312" y="4725144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6865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39416" y="3645024"/>
            <a:ext cx="6984776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839416" y="4594594"/>
            <a:ext cx="6984776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50673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2668091"/>
            <a:ext cx="7848872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07368" y="3819884"/>
            <a:ext cx="7848872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927648" y="2584548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84296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312024" y="3088604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3026"/>
            <a:ext cx="11249521" cy="53697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272464" y="5013176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1556792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412776"/>
            <a:ext cx="11534775" cy="5010869"/>
            <a:chOff x="328612" y="1412776"/>
            <a:chExt cx="11534775" cy="50108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412776"/>
              <a:ext cx="11506200" cy="2952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4509120"/>
              <a:ext cx="11534775" cy="1914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10632504" y="2610941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8256240" y="5733256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64704"/>
            <a:ext cx="116014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879976" y="4456756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1137776" y="4456756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940369" y="5464868"/>
            <a:ext cx="2275311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5591944" y="5464868"/>
            <a:ext cx="2736304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336360" y="3717032"/>
            <a:ext cx="151216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612" y="1638300"/>
            <a:ext cx="62007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3" y="1412776"/>
            <a:ext cx="10140826" cy="52678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343472" y="5949280"/>
            <a:ext cx="3816424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169" y="2276872"/>
            <a:ext cx="3990727" cy="43982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911424" y="3861048"/>
            <a:ext cx="561662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372444" y="5301208"/>
            <a:ext cx="3579540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2372444" y="6180439"/>
            <a:ext cx="3579540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57325"/>
            <a:ext cx="101822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636912"/>
            <a:ext cx="11161240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3718366"/>
            <a:ext cx="11161240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63352" y="4764651"/>
            <a:ext cx="11161240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74"/>
          <a:stretch/>
        </p:blipFill>
        <p:spPr>
          <a:xfrm>
            <a:off x="407368" y="1340768"/>
            <a:ext cx="7277100" cy="48143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90272" y="3356992"/>
            <a:ext cx="9018095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90272" y="4464823"/>
            <a:ext cx="9018095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90271" y="5431976"/>
            <a:ext cx="9018095" cy="6613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633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346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143672" y="1576436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636042" y="2633183"/>
            <a:ext cx="2099918" cy="706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6299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496944" cy="54505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780928"/>
            <a:ext cx="11017224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3528274"/>
            <a:ext cx="11017224" cy="242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35360" y="6184948"/>
            <a:ext cx="11017224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575720" y="1700808"/>
            <a:ext cx="1656184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575720" y="2729508"/>
            <a:ext cx="25922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8616279" y="2729508"/>
            <a:ext cx="2141313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84784"/>
            <a:ext cx="11753850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271464" y="3497336"/>
            <a:ext cx="2808312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6189422" y="3448644"/>
            <a:ext cx="2282842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7"/>
            <a:ext cx="10318179" cy="52780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480376" y="4039686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81150"/>
            <a:ext cx="115538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2564904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3933056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1700808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128448" y="2780928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50</Words>
  <Application>Microsoft Office PowerPoint</Application>
  <PresentationFormat>宽屏</PresentationFormat>
  <Paragraphs>50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2025-08-14T01:45:01Z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