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7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24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2967037"/>
            <a:ext cx="68008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1918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4869160"/>
            <a:ext cx="86409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105146"/>
            <a:ext cx="345638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780928"/>
            <a:ext cx="172819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8452" y="4118637"/>
            <a:ext cx="115212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633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63223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9494" y="3446302"/>
            <a:ext cx="2170762" cy="990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412776"/>
            <a:ext cx="11382375" cy="5248275"/>
            <a:chOff x="404812" y="1412776"/>
            <a:chExt cx="11382375" cy="5248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412776"/>
              <a:ext cx="11382375" cy="2495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43475" y="3908326"/>
              <a:ext cx="2305050" cy="2752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29335" y="3329947"/>
            <a:ext cx="63223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0339" y="4018919"/>
            <a:ext cx="24482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1484784"/>
            <a:ext cx="70294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4869160"/>
            <a:ext cx="237626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40768"/>
            <a:ext cx="10513168" cy="54155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509120"/>
            <a:ext cx="1000911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091011"/>
            <a:ext cx="1000911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742174"/>
            <a:ext cx="1000911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6227083"/>
            <a:ext cx="1000911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3849697"/>
            <a:ext cx="1000911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15650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679241"/>
            <a:ext cx="1000911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302696"/>
            <a:ext cx="1000911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926151"/>
            <a:ext cx="1000911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3" y="1276350"/>
            <a:ext cx="11292954" cy="54827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916832"/>
            <a:ext cx="11458575" cy="143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221088"/>
            <a:ext cx="63223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340768"/>
            <a:ext cx="11477625" cy="5170487"/>
            <a:chOff x="357187" y="1412776"/>
            <a:chExt cx="11477625" cy="51704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412776"/>
              <a:ext cx="11477625" cy="449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6021288"/>
              <a:ext cx="10648950" cy="561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641985" y="5922315"/>
            <a:ext cx="72008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1206" y="601935"/>
            <a:ext cx="10839450" cy="606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2918" y="1267172"/>
            <a:ext cx="58293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653136"/>
            <a:ext cx="777686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0164" y="5693135"/>
            <a:ext cx="258354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10964" y="5693135"/>
            <a:ext cx="258354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9436" y="6233462"/>
            <a:ext cx="258354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919" y="1268760"/>
            <a:ext cx="8287362" cy="5406270"/>
            <a:chOff x="328919" y="1268760"/>
            <a:chExt cx="8287362" cy="54062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1" y="1268760"/>
              <a:ext cx="8280920" cy="487743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919" y="6237312"/>
              <a:ext cx="3537480" cy="43771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28918" y="1844824"/>
            <a:ext cx="10159569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8918" y="2730649"/>
            <a:ext cx="10159569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8918" y="3673623"/>
            <a:ext cx="10159569" cy="432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28918" y="4259411"/>
            <a:ext cx="10159569" cy="403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8918" y="4816623"/>
            <a:ext cx="10159569" cy="403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28919" y="5559573"/>
            <a:ext cx="1590618" cy="403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914831" y="5373835"/>
            <a:ext cx="6707891" cy="77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28918" y="6233462"/>
            <a:ext cx="367885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5346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060848"/>
            <a:ext cx="93610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1344" y="2448775"/>
            <a:ext cx="93610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1344" y="3002957"/>
            <a:ext cx="93610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1344" y="3557139"/>
            <a:ext cx="106786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91344" y="4139030"/>
            <a:ext cx="93610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2040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49080"/>
            <a:ext cx="412432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556792"/>
            <a:ext cx="10793304" cy="4898082"/>
            <a:chOff x="407368" y="1556792"/>
            <a:chExt cx="10793304" cy="48980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556792"/>
              <a:ext cx="6086475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8847" y="4261892"/>
              <a:ext cx="10791825" cy="1114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368" y="5445224"/>
              <a:ext cx="7315200" cy="100965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6080" y="922042"/>
            <a:ext cx="4543425" cy="3295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43872" y="1490473"/>
            <a:ext cx="172819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2167" y="2190561"/>
            <a:ext cx="6051675" cy="1007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47178" y="3214372"/>
            <a:ext cx="6046664" cy="10033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18602" y="4306091"/>
            <a:ext cx="11150005" cy="1070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47747" y="5419848"/>
            <a:ext cx="1112085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47747" y="5877048"/>
            <a:ext cx="1112085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673098"/>
            <a:ext cx="63223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972953"/>
            <a:ext cx="63223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8108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6644" y="2060848"/>
            <a:ext cx="1149798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6644" y="2675211"/>
            <a:ext cx="1149798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6644" y="3189561"/>
            <a:ext cx="1149798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86644" y="3703911"/>
            <a:ext cx="1149798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86644" y="4303986"/>
            <a:ext cx="1149798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013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8813" y="2718777"/>
            <a:ext cx="100811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87888" y="3418902"/>
            <a:ext cx="924631" cy="1001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40768"/>
            <a:ext cx="1038929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423987"/>
            <a:ext cx="107632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6836" y="1423987"/>
            <a:ext cx="161775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1054" y="1853478"/>
            <a:ext cx="35306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2328342"/>
            <a:ext cx="720080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5360" y="2996952"/>
            <a:ext cx="720080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5360" y="3408462"/>
            <a:ext cx="720080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5360" y="3984526"/>
            <a:ext cx="720080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35360" y="4338767"/>
            <a:ext cx="10945216" cy="111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57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62990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132856"/>
            <a:ext cx="72008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2933378"/>
            <a:ext cx="504056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7368" y="3474840"/>
            <a:ext cx="316835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75720" y="3474971"/>
            <a:ext cx="731753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147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9253" y="2046993"/>
            <a:ext cx="63223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4006" y="4817902"/>
            <a:ext cx="63223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6963" y="2216954"/>
            <a:ext cx="63223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8" y="3140968"/>
            <a:ext cx="8218303" cy="30243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6284447"/>
            <a:ext cx="9134475" cy="542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23027" y="2804770"/>
            <a:ext cx="63223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57312"/>
            <a:ext cx="114966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63223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149080"/>
            <a:ext cx="63223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60390"/>
            <a:ext cx="63223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38</Words>
  <Application>Microsoft Office PowerPoint</Application>
  <PresentationFormat>宽屏</PresentationFormat>
  <Paragraphs>38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2025-08-14T06:28:50Z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