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40" r:id="rId18"/>
    <p:sldId id="339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47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1325" y="2492896"/>
            <a:ext cx="6229350" cy="76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212" y="3737992"/>
            <a:ext cx="11077575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412776"/>
            <a:ext cx="11001375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272464" y="5303390"/>
            <a:ext cx="79208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27341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587" y="1676400"/>
            <a:ext cx="10410825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502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556792"/>
            <a:ext cx="11668125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637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010900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128448" y="1412776"/>
            <a:ext cx="79208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64740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6837" y="1557337"/>
            <a:ext cx="9458325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39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12776"/>
            <a:ext cx="11563350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55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484784"/>
            <a:ext cx="11001375" cy="3456384"/>
            <a:chOff x="263352" y="1484784"/>
            <a:chExt cx="11001375" cy="345638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484784"/>
              <a:ext cx="10991850" cy="1676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b="41022"/>
            <a:stretch/>
          </p:blipFill>
          <p:spPr>
            <a:xfrm>
              <a:off x="263352" y="3356992"/>
              <a:ext cx="11001375" cy="1584176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 flipH="1">
            <a:off x="10056440" y="4260875"/>
            <a:ext cx="79208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66740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3862" y="1100137"/>
            <a:ext cx="3724275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463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556792"/>
            <a:ext cx="11087100" cy="4587999"/>
            <a:chOff x="263352" y="1696988"/>
            <a:chExt cx="11087100" cy="458799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2636912"/>
              <a:ext cx="11087100" cy="3648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368" y="1696988"/>
              <a:ext cx="6686550" cy="7239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08629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12776"/>
            <a:ext cx="11582400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1625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12776"/>
            <a:ext cx="11601450" cy="5076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896600" cy="167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2945160"/>
            <a:ext cx="4240510" cy="383665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 flipH="1">
            <a:off x="9984432" y="2244724"/>
            <a:ext cx="79208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87222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07207"/>
            <a:ext cx="10944225" cy="551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2397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84784"/>
            <a:ext cx="11563350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4171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9972675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551384" y="1412776"/>
            <a:ext cx="1800200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02809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556792"/>
            <a:ext cx="11677650" cy="63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2025" y="2348880"/>
            <a:ext cx="10972800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8638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039475" cy="4381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 flipH="1">
            <a:off x="8472264" y="3348200"/>
            <a:ext cx="2088232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01513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0696575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4116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556792"/>
            <a:ext cx="11515725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5883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715625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4655840" y="5157192"/>
            <a:ext cx="79208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67333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5425" y="1628800"/>
            <a:ext cx="9201150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254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040933" cy="25692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2550" y="3717032"/>
            <a:ext cx="8703890" cy="281390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 flipH="1">
            <a:off x="9120336" y="3185734"/>
            <a:ext cx="79208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3298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791825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338408" y="3140968"/>
            <a:ext cx="10006063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338408" y="3993822"/>
            <a:ext cx="10006063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338408" y="4943391"/>
            <a:ext cx="10006063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17172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9721080" cy="520772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392832" y="2024008"/>
            <a:ext cx="106717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392832" y="2868069"/>
            <a:ext cx="106717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392832" y="3703338"/>
            <a:ext cx="10671720" cy="123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 flipH="1">
            <a:off x="392832" y="5101315"/>
            <a:ext cx="10671720" cy="14471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6480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6837" y="1895475"/>
            <a:ext cx="9458325" cy="3067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293270"/>
            <a:ext cx="11172750" cy="544809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272464" y="6040932"/>
            <a:ext cx="79208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54839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905000"/>
            <a:ext cx="111252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716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600200"/>
            <a:ext cx="11515725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632504" y="4528764"/>
            <a:ext cx="79208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3355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0150" y="1985962"/>
            <a:ext cx="9791700" cy="2886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321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8612" y="1340768"/>
            <a:ext cx="11534775" cy="5400600"/>
            <a:chOff x="328612" y="1340768"/>
            <a:chExt cx="11534775" cy="54006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8612" y="1340768"/>
              <a:ext cx="11534775" cy="16573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07082" y="3150443"/>
              <a:ext cx="10877550" cy="35909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45401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17</Words>
  <Application>Microsoft Office PowerPoint</Application>
  <PresentationFormat>宽屏</PresentationFormat>
  <Paragraphs>17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2025-08-14T03:00:50Z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