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3133725"/>
            <a:ext cx="83534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91944" y="4770776"/>
            <a:ext cx="208823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383250" y="5606045"/>
            <a:ext cx="309712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225"/>
            <a:ext cx="115919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632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0773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132856"/>
            <a:ext cx="9937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2993576"/>
            <a:ext cx="9937104" cy="14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3984" y="4603293"/>
            <a:ext cx="3291735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719735" y="4603293"/>
            <a:ext cx="59766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52946" y="5435099"/>
            <a:ext cx="869538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744072" y="3016596"/>
            <a:ext cx="26642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414908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95437"/>
            <a:ext cx="101822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12776"/>
            <a:ext cx="11632382" cy="4848572"/>
            <a:chOff x="314325" y="1412776"/>
            <a:chExt cx="11632382" cy="48485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12776"/>
              <a:ext cx="11563350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861048"/>
              <a:ext cx="10963275" cy="2400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013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336360" y="4744788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5412"/>
            <a:ext cx="110871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176120" y="126876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407368" y="3789040"/>
            <a:ext cx="446449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7787"/>
            <a:ext cx="116871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787"/>
            <a:ext cx="106775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965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8230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70238" y="2327968"/>
            <a:ext cx="1112636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64786" y="3099144"/>
            <a:ext cx="126671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631504" y="3099144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171980" y="3969582"/>
            <a:ext cx="657209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394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91344" y="2330365"/>
            <a:ext cx="871296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212976"/>
            <a:ext cx="11017224" cy="1353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908720"/>
            <a:ext cx="92678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271587"/>
            <a:ext cx="102584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0650"/>
            <a:ext cx="105918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99656" y="4725144"/>
            <a:ext cx="352839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083933" y="4725144"/>
            <a:ext cx="241266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97132" y="5589240"/>
            <a:ext cx="1594411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009261" cy="5724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380050" y="1844824"/>
            <a:ext cx="8599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307888" y="1844824"/>
            <a:ext cx="8599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380050" y="2688886"/>
            <a:ext cx="8599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307888" y="2688886"/>
            <a:ext cx="8599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511824" y="353294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8307888" y="3532948"/>
            <a:ext cx="8599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5380050" y="4324256"/>
            <a:ext cx="8599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8307888" y="4324256"/>
            <a:ext cx="8599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flipH="1">
            <a:off x="4655840" y="5185902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H="1">
            <a:off x="7608168" y="5185902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06965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789040"/>
            <a:ext cx="84969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668271"/>
            <a:ext cx="84969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5327694"/>
            <a:ext cx="84969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6066248"/>
            <a:ext cx="84969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060848"/>
            <a:ext cx="112332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2808194"/>
            <a:ext cx="11377264" cy="155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420408"/>
            <a:ext cx="82089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442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1" y="3209030"/>
            <a:ext cx="10944225" cy="2236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78186" y="5619947"/>
            <a:ext cx="963423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0487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4992" y="2348880"/>
            <a:ext cx="46085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94992" y="3175357"/>
            <a:ext cx="976144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0013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12424" y="2512540"/>
            <a:ext cx="79208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84784"/>
            <a:ext cx="11755066" cy="4972721"/>
            <a:chOff x="257175" y="1484784"/>
            <a:chExt cx="11755066" cy="49727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84784"/>
              <a:ext cx="11677650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42905"/>
              <a:ext cx="11172825" cy="2514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4727848" y="5661248"/>
            <a:ext cx="23762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44</Words>
  <Application>Microsoft Office PowerPoint</Application>
  <PresentationFormat>宽屏</PresentationFormat>
  <Paragraphs>44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