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100387"/>
            <a:ext cx="63912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721080" cy="448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886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2688" y="2852936"/>
            <a:ext cx="953973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2687" y="3855258"/>
            <a:ext cx="9539735" cy="1517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489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801" y="2780928"/>
            <a:ext cx="10324701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018" y="4422265"/>
            <a:ext cx="414080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1017" y="5352305"/>
            <a:ext cx="85332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7184" cy="53899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414908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5301208"/>
            <a:ext cx="15841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0490770" cy="54689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43651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4964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249289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0312846" cy="53831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2780928"/>
            <a:ext cx="1728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069296" y="5102097"/>
            <a:ext cx="1728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775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479376" y="4149079"/>
            <a:ext cx="10945216" cy="203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84784"/>
            <a:ext cx="10925175" cy="2946623"/>
            <a:chOff x="191344" y="1484784"/>
            <a:chExt cx="10925175" cy="29466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10925175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717032"/>
              <a:ext cx="2609850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67126" y="2166006"/>
            <a:ext cx="11617506" cy="1338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3745792"/>
            <a:ext cx="381642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1723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924944"/>
            <a:ext cx="68407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470350"/>
            <a:ext cx="4536504" cy="140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36004" y="6073948"/>
            <a:ext cx="33843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096000" y="386104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839200" y="386104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948854" y="484578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639300" y="484578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6948854" y="579535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9639300" y="5795357"/>
            <a:ext cx="12812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336" y="3212976"/>
            <a:ext cx="11449272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43651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9442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32849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4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943872" y="32129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663018" y="3212976"/>
            <a:ext cx="103338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72464" y="386104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2548333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47775"/>
            <a:ext cx="11582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22108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3651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421433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9"/>
            <a:ext cx="10687744" cy="524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宽屏</PresentationFormat>
  <Paragraphs>36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