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133725"/>
            <a:ext cx="8401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717032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832304" y="170080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1"/>
            <a:ext cx="10222359" cy="5301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4149080"/>
            <a:ext cx="34563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295800" y="4149080"/>
            <a:ext cx="34563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08538" y="5001933"/>
            <a:ext cx="34563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08538" y="5951503"/>
            <a:ext cx="345638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620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232620"/>
            <a:ext cx="417646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539907" y="3232620"/>
            <a:ext cx="417646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16360" y="4256334"/>
            <a:ext cx="4051448" cy="1260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85293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4197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420888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519927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4522250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5542158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9776" y="4797152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509120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616274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3928"/>
            <a:ext cx="116776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4221088"/>
            <a:ext cx="151216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9536" y="5211616"/>
            <a:ext cx="151216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91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1484784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9169" cy="53031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3432" y="3284984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83432" y="4225761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83432" y="5157745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983432" y="6072145"/>
            <a:ext cx="78488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0963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76872"/>
            <a:ext cx="10657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284984"/>
            <a:ext cx="10657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8296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420888"/>
            <a:ext cx="741682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511134"/>
            <a:ext cx="741682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323170"/>
            <a:ext cx="9577064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9"/>
            <a:ext cx="10774040" cy="532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7325"/>
            <a:ext cx="1067752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480376" y="1482032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958806" y="257227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279474" y="4656055"/>
            <a:ext cx="208833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8679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2564904"/>
            <a:ext cx="1368152" cy="62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135560" y="3523265"/>
            <a:ext cx="1368152" cy="62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309583" y="3523265"/>
            <a:ext cx="1368152" cy="62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775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464152" y="148856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45016" cy="5294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0734" y="2132856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0734" y="2976917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0734" y="3873733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0734" y="4682625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00734" y="5403594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400734" y="6230071"/>
            <a:ext cx="97277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808"/>
            <a:ext cx="111823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0889481" cy="5395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501317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446276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1563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717032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032104" y="5085184"/>
            <a:ext cx="223224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76375"/>
            <a:ext cx="109156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5360" y="3645024"/>
            <a:ext cx="1036915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664931"/>
            <a:ext cx="1036915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0958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288078"/>
            <a:ext cx="6264696" cy="780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429000"/>
            <a:ext cx="6264696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50</Words>
  <Application>Microsoft Office PowerPoint</Application>
  <PresentationFormat>宽屏</PresentationFormat>
  <Paragraphs>50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