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1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0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3128962"/>
            <a:ext cx="11665296" cy="55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8000"/>
          <a:stretch/>
        </p:blipFill>
        <p:spPr>
          <a:xfrm>
            <a:off x="335360" y="1556792"/>
            <a:ext cx="11010900" cy="18722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559496" y="2470747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4509120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647728" y="3501008"/>
            <a:ext cx="25922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99456" y="3420208"/>
            <a:ext cx="252028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276872"/>
            <a:ext cx="6408712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221088"/>
            <a:ext cx="6408712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59776" y="6001716"/>
            <a:ext cx="5448191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95437"/>
            <a:ext cx="108775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056440" y="159632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999656" y="5517232"/>
            <a:ext cx="223224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976320" y="5085184"/>
            <a:ext cx="12961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8680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824192" y="1484784"/>
            <a:ext cx="324036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127448" y="242088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2550"/>
            <a:ext cx="109156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3140968"/>
            <a:ext cx="561662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7368" y="3905898"/>
            <a:ext cx="5616624" cy="1723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965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7156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28750"/>
            <a:ext cx="108108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933056"/>
            <a:ext cx="64807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873833"/>
            <a:ext cx="64807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775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996952"/>
            <a:ext cx="100811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7368" y="3849805"/>
            <a:ext cx="100811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07368" y="4834544"/>
            <a:ext cx="100811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407368" y="5608267"/>
            <a:ext cx="100811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346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6680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176120" y="1556792"/>
            <a:ext cx="165618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12424" y="3335907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823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49314" y="2492896"/>
            <a:ext cx="6106725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960812"/>
            <a:ext cx="316835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4009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132856"/>
            <a:ext cx="81369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2985710"/>
            <a:ext cx="81369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3908902"/>
            <a:ext cx="81369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60" y="4691417"/>
            <a:ext cx="81369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35360" y="5473932"/>
            <a:ext cx="8136904" cy="1177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1818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348880"/>
            <a:ext cx="900100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284984"/>
            <a:ext cx="900100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4589374"/>
            <a:ext cx="80648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60" y="5502960"/>
            <a:ext cx="80648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203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17484" y="2636912"/>
            <a:ext cx="10603051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1157287"/>
            <a:ext cx="568642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877272"/>
            <a:ext cx="97631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7337"/>
            <a:ext cx="116871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439816" y="4437112"/>
            <a:ext cx="172819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1500187"/>
            <a:ext cx="55245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268760"/>
            <a:ext cx="101250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556792"/>
            <a:ext cx="11154916" cy="4048259"/>
            <a:chOff x="191344" y="2541875"/>
            <a:chExt cx="11154916" cy="40482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5085184"/>
              <a:ext cx="9001125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45230"/>
            <a:stretch/>
          </p:blipFill>
          <p:spPr>
            <a:xfrm>
              <a:off x="335360" y="2541875"/>
              <a:ext cx="11010900" cy="244147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97732" y="2427312"/>
            <a:ext cx="102907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97732" y="3341712"/>
            <a:ext cx="102907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197732" y="4001135"/>
            <a:ext cx="102907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197732" y="4941912"/>
            <a:ext cx="102907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39</Words>
  <Application>Microsoft Office PowerPoint</Application>
  <PresentationFormat>宽屏</PresentationFormat>
  <Paragraphs>39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2025-08-14T02:56:50Z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