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50" y="2348880"/>
            <a:ext cx="53721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" y="3861048"/>
            <a:ext cx="120205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697251"/>
            <a:ext cx="158417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1509712"/>
            <a:ext cx="21336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1101" y="4509120"/>
            <a:ext cx="1513531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25" y="1709737"/>
            <a:ext cx="47053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40768"/>
            <a:ext cx="108966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4047" y="3356992"/>
            <a:ext cx="2276475" cy="3152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4161854"/>
            <a:ext cx="8410575" cy="154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9456" y="4161854"/>
            <a:ext cx="8424936" cy="1543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59817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0888"/>
            <a:ext cx="1099185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6980" y="2420888"/>
            <a:ext cx="11225644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4797152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9630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636912"/>
            <a:ext cx="1000911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573016"/>
            <a:ext cx="1000911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4469831"/>
            <a:ext cx="1000911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33155"/>
            <a:ext cx="72008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5013176"/>
            <a:ext cx="99822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575" y="1052736"/>
            <a:ext cx="52768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3887" y="2996952"/>
            <a:ext cx="33242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3429000"/>
            <a:ext cx="17281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0023"/>
          <a:stretch/>
        </p:blipFill>
        <p:spPr>
          <a:xfrm>
            <a:off x="7248128" y="1569938"/>
            <a:ext cx="4791075" cy="344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9823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1072" b="22063"/>
          <a:stretch/>
        </p:blipFill>
        <p:spPr>
          <a:xfrm>
            <a:off x="4251151" y="3832699"/>
            <a:ext cx="3672408" cy="2901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20023"/>
          <a:stretch/>
        </p:blipFill>
        <p:spPr>
          <a:xfrm>
            <a:off x="4107136" y="3917851"/>
            <a:ext cx="3861072" cy="27748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83832" y="2415371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5939" y="3180302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7821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1072" b="22063"/>
          <a:stretch/>
        </p:blipFill>
        <p:spPr>
          <a:xfrm>
            <a:off x="3517649" y="2362424"/>
            <a:ext cx="4986476" cy="39397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20023"/>
          <a:stretch/>
        </p:blipFill>
        <p:spPr>
          <a:xfrm>
            <a:off x="3373633" y="2492896"/>
            <a:ext cx="5242647" cy="376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276872"/>
            <a:ext cx="1104061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344" y="3147311"/>
            <a:ext cx="11040616" cy="1649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4977171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5919534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16</Words>
  <Application>Microsoft Office PowerPoint</Application>
  <PresentationFormat>宽屏</PresentationFormat>
  <Paragraphs>16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2025-08-14T05:01:48Z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