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53" r:id="rId5"/>
    <p:sldId id="354" r:id="rId6"/>
    <p:sldId id="355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3" r:id="rId15"/>
    <p:sldId id="364" r:id="rId16"/>
    <p:sldId id="365" r:id="rId17"/>
    <p:sldId id="366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74" r:id="rId26"/>
    <p:sldId id="375" r:id="rId27"/>
    <p:sldId id="376" r:id="rId28"/>
    <p:sldId id="377" r:id="rId29"/>
    <p:sldId id="378" r:id="rId30"/>
    <p:sldId id="379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62" y="3028950"/>
            <a:ext cx="69246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680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356992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420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34144" y="2403304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090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0012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472960"/>
            <a:ext cx="345638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273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108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303488"/>
            <a:ext cx="1944216" cy="1709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018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5900"/>
            <a:ext cx="59817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59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0486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8196" y="2348880"/>
            <a:ext cx="753800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8196" y="3249425"/>
            <a:ext cx="753800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8196" y="4094552"/>
            <a:ext cx="753800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8196" y="5022806"/>
            <a:ext cx="7538004" cy="1709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726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7913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369467"/>
            <a:ext cx="8064896" cy="707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7368" y="4270012"/>
            <a:ext cx="8064896" cy="707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7368" y="5253685"/>
            <a:ext cx="8064896" cy="707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978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47812"/>
            <a:ext cx="63627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20888"/>
            <a:ext cx="784887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3376852"/>
            <a:ext cx="7848872" cy="1933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82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242620"/>
            <a:ext cx="10801200" cy="54748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365104"/>
            <a:ext cx="5472608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02116" y="4221088"/>
            <a:ext cx="2590228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27448" y="6153224"/>
            <a:ext cx="532859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462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4950"/>
            <a:ext cx="109347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30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33525"/>
            <a:ext cx="110109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564904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19237"/>
            <a:ext cx="99822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40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9822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3834" y="3086650"/>
            <a:ext cx="7112265" cy="202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274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58959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9126"/>
            <a:ext cx="6048672" cy="1933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644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62100"/>
            <a:ext cx="108394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8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1060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27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7246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62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870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95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822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5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361040" cy="5444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62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2486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20888"/>
            <a:ext cx="777686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3349142"/>
            <a:ext cx="777686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4235833"/>
            <a:ext cx="777686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195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5614"/>
          <a:stretch/>
        </p:blipFill>
        <p:spPr>
          <a:xfrm>
            <a:off x="407368" y="1268760"/>
            <a:ext cx="10839450" cy="17080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752650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573" t="53525" r="64204" b="3436"/>
          <a:stretch/>
        </p:blipFill>
        <p:spPr>
          <a:xfrm>
            <a:off x="407368" y="3264818"/>
            <a:ext cx="3384376" cy="1656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55802" t="55614" r="13640"/>
          <a:stretch/>
        </p:blipFill>
        <p:spPr>
          <a:xfrm>
            <a:off x="5303912" y="3408834"/>
            <a:ext cx="3312368" cy="17080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r="66072" b="10622"/>
          <a:stretch/>
        </p:blipFill>
        <p:spPr>
          <a:xfrm>
            <a:off x="407368" y="4949722"/>
            <a:ext cx="2808312" cy="17281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66116" b="10622"/>
          <a:stretch/>
        </p:blipFill>
        <p:spPr>
          <a:xfrm>
            <a:off x="5325616" y="4957006"/>
            <a:ext cx="2804617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54578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48880"/>
            <a:ext cx="5688632" cy="2153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698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268760"/>
            <a:ext cx="109061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852936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159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14475"/>
            <a:ext cx="108680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629147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226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268760"/>
            <a:ext cx="78486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91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680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612800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93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0934700" cy="4570040"/>
            <a:chOff x="263352" y="1340768"/>
            <a:chExt cx="10934700" cy="45700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934700" cy="3790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301208"/>
              <a:ext cx="8658225" cy="609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12424" y="3356992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658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299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356992"/>
            <a:ext cx="79208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782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29</Words>
  <Application>Microsoft Office PowerPoint</Application>
  <PresentationFormat>宽屏</PresentationFormat>
  <Paragraphs>29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2025-08-14T06:24:14Z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