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3071812"/>
            <a:ext cx="90868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84784"/>
            <a:ext cx="105156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680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2492896"/>
            <a:ext cx="72008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376636"/>
            <a:ext cx="72008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5"/>
            <a:ext cx="110013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442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556792"/>
            <a:ext cx="10925175" cy="4810125"/>
            <a:chOff x="407368" y="1628800"/>
            <a:chExt cx="10925175" cy="4810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628800"/>
              <a:ext cx="10887075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276625"/>
              <a:ext cx="10925175" cy="3162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407368" y="3204616"/>
            <a:ext cx="11017224" cy="14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7368" y="4892739"/>
            <a:ext cx="11017224" cy="14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95425"/>
            <a:ext cx="116109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896200" y="4509120"/>
            <a:ext cx="136815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062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176120" y="2492896"/>
            <a:ext cx="180020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683750" y="4456756"/>
            <a:ext cx="92441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295800" y="1412776"/>
            <a:ext cx="273630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775520" y="3933056"/>
            <a:ext cx="30243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301235" y="4869160"/>
            <a:ext cx="3024336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168008" y="5877272"/>
            <a:ext cx="2013547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4005064"/>
            <a:ext cx="93610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9"/>
            <a:ext cx="10534203" cy="52844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824192" y="4941168"/>
            <a:ext cx="309634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68923" y="5794022"/>
            <a:ext cx="1394629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14487"/>
            <a:ext cx="1160145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567608" y="4384748"/>
            <a:ext cx="2808312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100262"/>
            <a:ext cx="92011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484784"/>
            <a:ext cx="11677650" cy="3528392"/>
            <a:chOff x="257175" y="1484784"/>
            <a:chExt cx="11677650" cy="3528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484784"/>
              <a:ext cx="11677650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355826"/>
              <a:ext cx="10620375" cy="1657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2495600" y="4215551"/>
            <a:ext cx="10801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584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727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220540"/>
            <a:ext cx="10873208" cy="2584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203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061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367808" y="1412776"/>
            <a:ext cx="381642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91344" y="2348880"/>
            <a:ext cx="676875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91344" y="3736676"/>
            <a:ext cx="5112568" cy="784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5312514" y="3971018"/>
            <a:ext cx="2655694" cy="682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51194" y="4756029"/>
            <a:ext cx="6248862" cy="1321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441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7368" y="2924944"/>
            <a:ext cx="964907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7368" y="4199828"/>
            <a:ext cx="11017224" cy="2181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9"/>
            <a:ext cx="10083105" cy="53415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92344" y="3861048"/>
            <a:ext cx="10801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3933056"/>
            <a:ext cx="576064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416480" y="2276872"/>
            <a:ext cx="108012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2000250"/>
            <a:ext cx="80581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879976" y="2348880"/>
            <a:ext cx="187220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6096000" y="3368788"/>
            <a:ext cx="1152128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447192" y="4291980"/>
            <a:ext cx="2136640" cy="70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501008"/>
            <a:ext cx="115443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30</Words>
  <Application>Microsoft Office PowerPoint</Application>
  <PresentationFormat>宽屏</PresentationFormat>
  <Paragraphs>30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2025-08-14T02:43:33Z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