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107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-1" r="66199" b="-9419"/>
          <a:stretch/>
        </p:blipFill>
        <p:spPr>
          <a:xfrm>
            <a:off x="3340845" y="2420888"/>
            <a:ext cx="5904656" cy="7920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36736" t="4259"/>
          <a:stretch/>
        </p:blipFill>
        <p:spPr>
          <a:xfrm>
            <a:off x="767407" y="3789040"/>
            <a:ext cx="11051531" cy="693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71625"/>
            <a:ext cx="110013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01384" y="4577380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2774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27747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212976"/>
            <a:ext cx="612068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10040" y="4365105"/>
            <a:ext cx="6406039" cy="20197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506075" cy="443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4340" y="3861048"/>
            <a:ext cx="8775995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44340" y="5288066"/>
            <a:ext cx="8775995" cy="7332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361040" cy="53191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4437112"/>
            <a:ext cx="4248472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6139975"/>
            <a:ext cx="80648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347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365104"/>
            <a:ext cx="10585176" cy="1644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903922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484784"/>
            <a:ext cx="3816424" cy="2592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9193" y="4437112"/>
            <a:ext cx="9433048" cy="1344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8775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4489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7520" y="4005064"/>
            <a:ext cx="2694143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5"/>
            <a:ext cx="8784976" cy="52518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132856"/>
            <a:ext cx="6480720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1344" y="3565076"/>
            <a:ext cx="2736304" cy="1952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927648" y="3565076"/>
            <a:ext cx="3816424" cy="1952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91344" y="5733256"/>
            <a:ext cx="9217024" cy="10034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43062"/>
            <a:ext cx="109156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052736"/>
            <a:ext cx="8873523" cy="5042683"/>
            <a:chOff x="335360" y="1268761"/>
            <a:chExt cx="8873523" cy="50426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360" y="1268761"/>
              <a:ext cx="8873523" cy="314705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361" y="4441576"/>
              <a:ext cx="7704856" cy="186986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647728" y="1268760"/>
            <a:ext cx="3024336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672064" y="1052736"/>
            <a:ext cx="3024336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63666" y="2996952"/>
            <a:ext cx="2996030" cy="12028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35359" y="4199790"/>
            <a:ext cx="8873523" cy="9574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35358" y="5402628"/>
            <a:ext cx="6552729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20</Words>
  <Application>Microsoft Office PowerPoint</Application>
  <PresentationFormat>宽屏</PresentationFormat>
  <Paragraphs>20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2025-08-13T16:00:48Z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