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2962275"/>
            <a:ext cx="60769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84043"/>
            <a:ext cx="7200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825" y="1052736"/>
            <a:ext cx="28003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85184"/>
            <a:ext cx="7229475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26302"/>
            <a:ext cx="7200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7250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04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0848975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5036" y="2926104"/>
            <a:ext cx="7200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966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3507" y="3686589"/>
            <a:ext cx="10081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00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784104"/>
            <a:ext cx="5904656" cy="150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08168" y="4449815"/>
            <a:ext cx="115212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637" y="3645024"/>
            <a:ext cx="275272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855103"/>
            <a:ext cx="5472608" cy="587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132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0738" y="2252881"/>
            <a:ext cx="7200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348880"/>
            <a:ext cx="11458575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280979"/>
            <a:ext cx="7200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216" y="2922866"/>
            <a:ext cx="317182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24833" y="2922866"/>
            <a:ext cx="2016224" cy="1295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1525" y="3068960"/>
            <a:ext cx="302895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130123"/>
            <a:ext cx="122413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392814"/>
            <a:ext cx="28083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0678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365104"/>
            <a:ext cx="4896544" cy="812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51584" y="5502799"/>
            <a:ext cx="10081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04664"/>
            <a:ext cx="4943475" cy="616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772816"/>
            <a:ext cx="338437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87174" y="3223704"/>
            <a:ext cx="355669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47792" y="3223704"/>
            <a:ext cx="143946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3903042"/>
            <a:ext cx="540060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97244" y="4548852"/>
            <a:ext cx="204642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96322" y="5295797"/>
            <a:ext cx="4983654" cy="1392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88879"/>
            <a:ext cx="648072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1168" y="4414633"/>
            <a:ext cx="718105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4978090"/>
            <a:ext cx="626469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56382" y="5729811"/>
            <a:ext cx="5139617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3914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310" y="2132856"/>
            <a:ext cx="530064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3310" y="2881002"/>
            <a:ext cx="75328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3310" y="3615293"/>
            <a:ext cx="753289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86607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299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108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7200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870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727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689250"/>
            <a:ext cx="8496944" cy="819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2138" y="4712828"/>
            <a:ext cx="792611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1662" y="5542987"/>
            <a:ext cx="2309961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190" y="1972252"/>
            <a:ext cx="1042432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2190" y="2734252"/>
            <a:ext cx="1121641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2190" y="3357707"/>
            <a:ext cx="1121641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2190" y="4050434"/>
            <a:ext cx="1121641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2190" y="4715452"/>
            <a:ext cx="1121641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2190" y="5449743"/>
            <a:ext cx="1121641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52190" y="6087052"/>
            <a:ext cx="1121641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92773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830" y="2204864"/>
            <a:ext cx="833044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5830" y="2866338"/>
            <a:ext cx="8330449" cy="666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5830" y="3659592"/>
            <a:ext cx="8330449" cy="7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5830" y="4573992"/>
            <a:ext cx="9554586" cy="7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7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221088"/>
            <a:ext cx="7200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14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1438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76872"/>
            <a:ext cx="583264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068960"/>
            <a:ext cx="8424936" cy="720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1302" y="4056532"/>
            <a:ext cx="5156626" cy="182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45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776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3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0175"/>
            <a:ext cx="1097280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7" y="1424438"/>
            <a:ext cx="5009807" cy="394877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2874232"/>
            <a:ext cx="6048672" cy="22829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315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42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7200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250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550208"/>
            <a:ext cx="900100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4392630"/>
            <a:ext cx="2592288" cy="1340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27648" y="4392630"/>
            <a:ext cx="2592288" cy="1340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5733255"/>
            <a:ext cx="619268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272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10" y="1385887"/>
            <a:ext cx="108775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010" y="2672915"/>
            <a:ext cx="11400690" cy="1404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1934" y="4077072"/>
            <a:ext cx="319177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1934" y="4852927"/>
            <a:ext cx="484796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165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9082"/>
          <a:stretch/>
        </p:blipFill>
        <p:spPr>
          <a:xfrm>
            <a:off x="366712" y="1412777"/>
            <a:ext cx="11458575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2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442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71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8230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428750"/>
            <a:ext cx="4743450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87588" y="1556792"/>
            <a:ext cx="284431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314" y="2277229"/>
            <a:ext cx="4767541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2951374"/>
            <a:ext cx="489654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5360" y="3586778"/>
            <a:ext cx="489654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5360" y="4362632"/>
            <a:ext cx="6408712" cy="1210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4802" y="5751679"/>
            <a:ext cx="768742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432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33512"/>
            <a:ext cx="107632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148" y="1988840"/>
            <a:ext cx="67269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3148" y="2750840"/>
            <a:ext cx="80951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3148" y="3512840"/>
            <a:ext cx="80951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3148" y="4080875"/>
            <a:ext cx="10903412" cy="1343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9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7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013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0868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5078" y="4237676"/>
            <a:ext cx="482453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5078" y="4944257"/>
            <a:ext cx="482453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5078" y="5636984"/>
            <a:ext cx="482453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43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632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986107"/>
            <a:ext cx="756084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149889"/>
            <a:ext cx="11161240" cy="2173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552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7200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878205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256520"/>
            <a:ext cx="92170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2956248"/>
            <a:ext cx="92170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282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1155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04864"/>
            <a:ext cx="110172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2897591"/>
            <a:ext cx="110172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3618027"/>
            <a:ext cx="110172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4310755"/>
            <a:ext cx="110172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352" y="4934209"/>
            <a:ext cx="110172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397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3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727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34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537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08356"/>
            <a:ext cx="208823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4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10" y="1340768"/>
            <a:ext cx="1083945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196752"/>
            <a:ext cx="4267200" cy="486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7110" y="2060848"/>
            <a:ext cx="6572250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7110" y="5640709"/>
            <a:ext cx="6662986" cy="1119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108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7439025" cy="121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51398"/>
            <a:ext cx="518457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00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200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3068960"/>
            <a:ext cx="7639050" cy="3514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1490489"/>
            <a:ext cx="11572875" cy="1428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2213602"/>
            <a:ext cx="7200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421957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924944"/>
            <a:ext cx="565785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176"/>
            <a:ext cx="72008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85</Words>
  <Application>Microsoft Office PowerPoint</Application>
  <PresentationFormat>宽屏</PresentationFormat>
  <Paragraphs>85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2025-08-14T06:32:14Z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