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3076575"/>
            <a:ext cx="67627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4012"/>
            <a:ext cx="109347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564540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442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356992"/>
            <a:ext cx="316835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8585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4293096"/>
            <a:ext cx="129614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1671637"/>
            <a:ext cx="95726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0774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80021"/>
            <a:ext cx="2376264" cy="1309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5631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5589240"/>
            <a:ext cx="93610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40015" y="5589240"/>
            <a:ext cx="892339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64152" y="5589240"/>
            <a:ext cx="77656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38" y="1441673"/>
            <a:ext cx="101536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1014412"/>
            <a:ext cx="5048250" cy="482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5076825" cy="4800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981075"/>
            <a:ext cx="4905375" cy="4895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5360" y="2204864"/>
            <a:ext cx="5400600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40831" y="4625290"/>
            <a:ext cx="5071354" cy="15400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66850"/>
            <a:ext cx="101060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1080120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0156" y="3962149"/>
            <a:ext cx="1077640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0156" y="4834986"/>
            <a:ext cx="1077640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40768"/>
            <a:ext cx="9649072" cy="52493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4437112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9552"/>
            <a:ext cx="107918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2868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15365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87" y="3997102"/>
            <a:ext cx="10106025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3399059"/>
            <a:ext cx="11449272" cy="1254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42986" y="4838077"/>
            <a:ext cx="10106025" cy="1368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0679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1036915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3191272"/>
            <a:ext cx="1036915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3897853"/>
            <a:ext cx="1036915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5360" y="4798398"/>
            <a:ext cx="10369152" cy="1699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651"/>
          <a:stretch/>
        </p:blipFill>
        <p:spPr>
          <a:xfrm>
            <a:off x="335360" y="1268760"/>
            <a:ext cx="10369151" cy="5439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991725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1"/>
            <a:ext cx="9001000" cy="52555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908911"/>
            <a:ext cx="4536503" cy="1392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1344" y="5593249"/>
            <a:ext cx="7416824" cy="931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1587"/>
            <a:ext cx="97631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636912"/>
            <a:ext cx="561662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368" y="3428999"/>
            <a:ext cx="10225136" cy="11651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7368" y="4815105"/>
            <a:ext cx="302433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2276"/>
            <a:ext cx="83439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92896"/>
            <a:ext cx="993710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3961477"/>
            <a:ext cx="993710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3726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981711"/>
            <a:ext cx="5904656" cy="10233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56" y="4293096"/>
            <a:ext cx="9477819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56" y="5110514"/>
            <a:ext cx="9477819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0"/>
            <a:ext cx="9793088" cy="54045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924944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442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474688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217024" cy="51268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132856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3500"/>
            <a:ext cx="10657184" cy="54220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140968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556792"/>
            <a:ext cx="11135097" cy="5119067"/>
            <a:chOff x="335360" y="1556792"/>
            <a:chExt cx="11135097" cy="51190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556792"/>
              <a:ext cx="10934700" cy="3400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085184"/>
              <a:ext cx="10487025" cy="1590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84432" y="6083918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56280" y="1974057"/>
            <a:ext cx="11328352" cy="2967111"/>
            <a:chOff x="335360" y="1614018"/>
            <a:chExt cx="11328352" cy="29671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57439" b="54437"/>
            <a:stretch/>
          </p:blipFill>
          <p:spPr>
            <a:xfrm>
              <a:off x="335360" y="1844825"/>
              <a:ext cx="2736304" cy="266429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l="60481" b="53205"/>
            <a:stretch/>
          </p:blipFill>
          <p:spPr>
            <a:xfrm>
              <a:off x="3287688" y="1844825"/>
              <a:ext cx="2540720" cy="273630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t="52952" r="57439" b="-1"/>
            <a:stretch/>
          </p:blipFill>
          <p:spPr>
            <a:xfrm>
              <a:off x="6071544" y="1830042"/>
              <a:ext cx="2736304" cy="275108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/>
            <a:srcRect l="59361" t="50489"/>
            <a:stretch/>
          </p:blipFill>
          <p:spPr>
            <a:xfrm>
              <a:off x="9050984" y="1614018"/>
              <a:ext cx="2612728" cy="28951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585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157860"/>
            <a:ext cx="129614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35</Words>
  <Application>Microsoft Office PowerPoint</Application>
  <PresentationFormat>宽屏</PresentationFormat>
  <Paragraphs>35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2025-08-13T15:46:49Z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