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365104"/>
            <a:ext cx="44577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581150"/>
            <a:ext cx="119919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700808"/>
            <a:ext cx="15841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660" y="2661507"/>
            <a:ext cx="15841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504" y="3573016"/>
            <a:ext cx="11521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533715"/>
            <a:ext cx="20162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27187"/>
            <a:ext cx="117348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46871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66862"/>
            <a:ext cx="117157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76387"/>
            <a:ext cx="115633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564904"/>
            <a:ext cx="19442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9028" y="4509451"/>
            <a:ext cx="26808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76437"/>
            <a:ext cx="116300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218284"/>
            <a:ext cx="27906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438" y="4178983"/>
            <a:ext cx="417144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2690812"/>
            <a:ext cx="53911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79351"/>
            <a:ext cx="116300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33587"/>
            <a:ext cx="117729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082380"/>
            <a:ext cx="41044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43175"/>
            <a:ext cx="116395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73016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143125"/>
            <a:ext cx="79057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144119"/>
            <a:ext cx="77768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0483"/>
            <a:ext cx="11089232" cy="54808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031867"/>
            <a:ext cx="23762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6340" y="5918540"/>
            <a:ext cx="23762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2500312"/>
            <a:ext cx="621030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645024"/>
            <a:ext cx="705678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2" y="2638425"/>
            <a:ext cx="6162675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630903"/>
            <a:ext cx="62646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309687"/>
            <a:ext cx="100012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76872"/>
            <a:ext cx="76328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144973"/>
            <a:ext cx="76328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105671"/>
            <a:ext cx="76328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915899"/>
            <a:ext cx="76328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295400"/>
            <a:ext cx="66008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04864"/>
            <a:ext cx="345638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096114"/>
            <a:ext cx="345638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3917917"/>
            <a:ext cx="345638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338" y="4867041"/>
            <a:ext cx="741704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92510"/>
            <a:ext cx="119443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509861"/>
            <a:ext cx="83629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92896"/>
            <a:ext cx="72728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430445"/>
            <a:ext cx="72728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298546"/>
            <a:ext cx="72728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5155073"/>
            <a:ext cx="72728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5988451"/>
            <a:ext cx="72728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993601"/>
            <a:ext cx="5467350" cy="581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88524" y="1844824"/>
            <a:ext cx="56598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8524" y="2678201"/>
            <a:ext cx="56598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8524" y="3615751"/>
            <a:ext cx="56598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8524" y="4653136"/>
            <a:ext cx="56598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88524" y="5375103"/>
            <a:ext cx="56598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88524" y="6173756"/>
            <a:ext cx="56598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1560"/>
            <a:ext cx="116395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947862"/>
            <a:ext cx="108489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504950"/>
            <a:ext cx="93059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636912"/>
            <a:ext cx="37444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597610"/>
            <a:ext cx="37444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4639332"/>
            <a:ext cx="41764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2100"/>
            <a:ext cx="116395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564904"/>
            <a:ext cx="30963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4613623"/>
            <a:ext cx="24482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02804"/>
            <a:ext cx="108394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076450"/>
            <a:ext cx="102679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1443037"/>
            <a:ext cx="65436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71612"/>
            <a:ext cx="108585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0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009775"/>
            <a:ext cx="108394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53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47812"/>
            <a:ext cx="118395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3338" y="1706116"/>
            <a:ext cx="412711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2747837"/>
            <a:ext cx="412711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3708536"/>
            <a:ext cx="412711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89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2047875"/>
            <a:ext cx="79629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53" y="1293353"/>
            <a:ext cx="11124555" cy="54480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443162"/>
            <a:ext cx="1161097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1" y="3573016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09700"/>
            <a:ext cx="117538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8904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500312"/>
            <a:ext cx="1156335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573016"/>
            <a:ext cx="27363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8803"/>
            <a:ext cx="117252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8904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2025-08-13T13:31:28Z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