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82068"/>
            <a:ext cx="839152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3945" y="3905710"/>
            <a:ext cx="61531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7095" y="5445224"/>
            <a:ext cx="90868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4896544" cy="6089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132856"/>
            <a:ext cx="9709919" cy="44630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9534" y="2132856"/>
            <a:ext cx="46843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534" y="3047256"/>
            <a:ext cx="4684378" cy="2718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9534" y="5949280"/>
            <a:ext cx="52604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10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89112"/>
            <a:ext cx="115919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5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8993"/>
            <a:ext cx="11449272" cy="542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18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19237"/>
            <a:ext cx="111537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1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1481137"/>
            <a:ext cx="80676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22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96752"/>
            <a:ext cx="7704856" cy="43063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1" y="5586042"/>
            <a:ext cx="4674590" cy="12261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844824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539305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465279"/>
            <a:ext cx="8496944" cy="20378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618171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6127457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45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42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33537"/>
            <a:ext cx="117252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82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24062"/>
            <a:ext cx="111728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13285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7515" y="308198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35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28775"/>
            <a:ext cx="111252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2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00894"/>
            <a:ext cx="11487150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56792"/>
            <a:ext cx="94583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2564904"/>
            <a:ext cx="9530333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261806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5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4450"/>
            <a:ext cx="115919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44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40968"/>
            <a:ext cx="684076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085514"/>
            <a:ext cx="6840760" cy="15321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00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00096"/>
            <a:ext cx="8568952" cy="15555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708920"/>
            <a:ext cx="8496944" cy="39548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306436"/>
            <a:ext cx="89289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1954618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2834293"/>
            <a:ext cx="8712968" cy="21527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160805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5982607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6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593" y="1373048"/>
            <a:ext cx="116109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75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6566"/>
            <a:ext cx="10966251" cy="53927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5877272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64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09725"/>
            <a:ext cx="1110615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564904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9063" y="3502454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51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1643062"/>
            <a:ext cx="71342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43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8568952" cy="49066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6154076"/>
            <a:ext cx="5256584" cy="65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132856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966233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4336" y="3799610"/>
            <a:ext cx="8790096" cy="2221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6165304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69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833562"/>
            <a:ext cx="117919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571750"/>
            <a:ext cx="116967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44885"/>
            <a:ext cx="111918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0062" y="2348880"/>
            <a:ext cx="54519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062" y="3193832"/>
            <a:ext cx="6460034" cy="3475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2671762"/>
            <a:ext cx="5695950" cy="151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560423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85453"/>
            <a:ext cx="116014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81522"/>
            <a:ext cx="113252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95500"/>
            <a:ext cx="117062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2025-08-13T11:10:45Z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