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7150" y="3995353"/>
            <a:ext cx="490537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7512" y="5650954"/>
            <a:ext cx="62769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1690687"/>
            <a:ext cx="64579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7024" y="2708920"/>
            <a:ext cx="682937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7024" y="3507573"/>
            <a:ext cx="682937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7024" y="4456697"/>
            <a:ext cx="682937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26976"/>
            <a:ext cx="116776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4653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7325"/>
            <a:ext cx="117443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47875"/>
            <a:ext cx="111061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362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52700"/>
            <a:ext cx="116586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573016"/>
            <a:ext cx="23762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488" y="4437112"/>
            <a:ext cx="952500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24136"/>
            <a:ext cx="117729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71612"/>
            <a:ext cx="117443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66862"/>
            <a:ext cx="115728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438103"/>
            <a:ext cx="94488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22201"/>
            <a:ext cx="118395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017788"/>
            <a:ext cx="22322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026" y="4082380"/>
            <a:ext cx="22322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5525" y="4996780"/>
            <a:ext cx="178250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6431" y="6061651"/>
            <a:ext cx="372772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033587"/>
            <a:ext cx="109061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43621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9659" y="3143621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0961" y="3143621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71637"/>
            <a:ext cx="115062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8760"/>
            <a:ext cx="7367166" cy="452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910987"/>
            <a:ext cx="4104456" cy="8303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132856"/>
            <a:ext cx="547260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371348"/>
            <a:ext cx="547260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609839"/>
            <a:ext cx="7583190" cy="996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848331"/>
            <a:ext cx="7583190" cy="880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73671"/>
            <a:ext cx="114966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05064"/>
            <a:ext cx="97210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013176"/>
            <a:ext cx="97210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2313"/>
            <a:ext cx="10513168" cy="544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143000"/>
            <a:ext cx="7924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052637"/>
            <a:ext cx="105822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1505669"/>
            <a:ext cx="77438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48880"/>
            <a:ext cx="69682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332728"/>
            <a:ext cx="69682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073507"/>
            <a:ext cx="69682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918459"/>
            <a:ext cx="69682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5844433"/>
            <a:ext cx="69682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95437"/>
            <a:ext cx="113538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52587"/>
            <a:ext cx="112204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0263"/>
            <a:ext cx="116967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132856"/>
            <a:ext cx="11521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4846" y="3718588"/>
            <a:ext cx="2363122" cy="1078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3926932"/>
            <a:ext cx="131795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8172" y="5188573"/>
            <a:ext cx="453782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395537"/>
            <a:ext cx="112680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033587"/>
            <a:ext cx="92011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45" y="1273945"/>
            <a:ext cx="11162655" cy="54674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9974"/>
            <a:ext cx="11089232" cy="55808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9695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32"/>
            <a:ext cx="11320388" cy="54006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8478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61047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31046"/>
            <a:ext cx="110490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2420082"/>
            <a:ext cx="100811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0670" y="3362300"/>
            <a:ext cx="304982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1207" y="4346148"/>
            <a:ext cx="304982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3411" y="5318422"/>
            <a:ext cx="142423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78205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86250"/>
            <a:ext cx="7981950" cy="257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3432820"/>
            <a:ext cx="54726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342643"/>
            <a:ext cx="70567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6164446"/>
            <a:ext cx="70567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2025-08-13T09:53:08Z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