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524605" cy="646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099" y="3933056"/>
            <a:ext cx="51911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5752"/>
            <a:ext cx="96107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51705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58703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53184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18054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628800"/>
            <a:ext cx="54959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234" y="4509120"/>
            <a:ext cx="49339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57301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413391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54768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1703"/>
            <a:ext cx="62674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20888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828422"/>
            <a:ext cx="5400600" cy="10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60388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65426"/>
            <a:ext cx="81153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53291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41259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056199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040047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652587"/>
            <a:ext cx="81438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1703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585133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695450"/>
            <a:ext cx="66294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6699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634894"/>
            <a:ext cx="6699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456697"/>
            <a:ext cx="6699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681162"/>
            <a:ext cx="80486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458715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88862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58813"/>
            <a:ext cx="105060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1601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3041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186940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09837"/>
            <a:ext cx="10448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2025-08-14T00:12:23Z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