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475" y="4293096"/>
            <a:ext cx="382905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014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301208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6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19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3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24075"/>
            <a:ext cx="111633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7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86805"/>
            <a:ext cx="113538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227" y="3668042"/>
            <a:ext cx="49568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226" y="4478270"/>
            <a:ext cx="11411673" cy="1615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5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73216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04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1338411"/>
            <a:ext cx="50673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7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7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1150"/>
            <a:ext cx="116586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27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89925"/>
            <a:ext cx="8831337" cy="545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16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725805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16733"/>
            <a:ext cx="8909447" cy="55246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80928"/>
            <a:ext cx="8640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9888" y="3579581"/>
            <a:ext cx="9398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314" y="1245443"/>
            <a:ext cx="65913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0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616"/>
          <a:stretch/>
        </p:blipFill>
        <p:spPr>
          <a:xfrm>
            <a:off x="590550" y="2564904"/>
            <a:ext cx="1101090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0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56447"/>
          <a:stretch/>
        </p:blipFill>
        <p:spPr>
          <a:xfrm>
            <a:off x="335360" y="1340768"/>
            <a:ext cx="11010900" cy="15556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813"/>
          <a:stretch/>
        </p:blipFill>
        <p:spPr>
          <a:xfrm>
            <a:off x="3719736" y="2118593"/>
            <a:ext cx="5616624" cy="46557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2126606"/>
            <a:ext cx="5544616" cy="462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8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95711"/>
            <a:ext cx="107823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38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57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02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95500"/>
            <a:ext cx="107918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125787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9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5144"/>
            <a:ext cx="9252148" cy="554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60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533650"/>
            <a:ext cx="73914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79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6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76450"/>
            <a:ext cx="109823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13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5919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28800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1547812"/>
            <a:ext cx="90773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8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347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412776"/>
            <a:ext cx="10801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3527" y="1412776"/>
            <a:ext cx="10801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2614" y="5348168"/>
            <a:ext cx="128334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88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7485"/>
            <a:ext cx="10759182" cy="54538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6138151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6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9505056" cy="47086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07943"/>
            <a:ext cx="91821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17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7264" cy="540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9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89112"/>
            <a:ext cx="100203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04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6678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465743"/>
            <a:ext cx="10801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13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108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92896"/>
            <a:ext cx="8640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49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595562"/>
            <a:ext cx="108489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2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871537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1731"/>
          <a:stretch/>
        </p:blipFill>
        <p:spPr>
          <a:xfrm>
            <a:off x="3401432" y="2074193"/>
            <a:ext cx="684076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92148" y="2708920"/>
            <a:ext cx="8640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31658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14525"/>
            <a:ext cx="109632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877" y="3284984"/>
            <a:ext cx="1094576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8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6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71700"/>
            <a:ext cx="110204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56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538287"/>
            <a:ext cx="79533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628800"/>
            <a:ext cx="74390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4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7823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5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9552"/>
            <a:ext cx="109061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3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7632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921702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14699"/>
            <a:ext cx="9217024" cy="1050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653136"/>
            <a:ext cx="110172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89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489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9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533650"/>
            <a:ext cx="83058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57412"/>
            <a:ext cx="117062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3615" y="2996952"/>
            <a:ext cx="2576601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68761"/>
            <a:ext cx="10369151" cy="40290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39442"/>
            <a:ext cx="10657184" cy="15185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3584" y="5339442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70831"/>
            <a:ext cx="117919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43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490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509120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3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2025-08-13T13:17:59Z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