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49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76450"/>
            <a:ext cx="112776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097685"/>
            <a:ext cx="4752528" cy="27082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557023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000250"/>
            <a:ext cx="63531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90775"/>
            <a:ext cx="1164907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2581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991" y="4364310"/>
            <a:ext cx="3019425" cy="230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869172"/>
            <a:ext cx="39528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5989" y="5516835"/>
            <a:ext cx="3921899" cy="49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7161" y="4242073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14487"/>
            <a:ext cx="11649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068960"/>
            <a:ext cx="381642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972" y="3844464"/>
            <a:ext cx="98135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576596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789387"/>
            <a:ext cx="40386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248725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60848"/>
            <a:ext cx="1163002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645024"/>
            <a:ext cx="35433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761022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47837"/>
            <a:ext cx="116871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172580"/>
            <a:ext cx="374441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878636"/>
            <a:ext cx="1728192" cy="1062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104900"/>
            <a:ext cx="74580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05064"/>
            <a:ext cx="49685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954188"/>
            <a:ext cx="49685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2409825"/>
            <a:ext cx="46672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8380" y="3172581"/>
            <a:ext cx="603002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380" y="4005958"/>
            <a:ext cx="603002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43100"/>
            <a:ext cx="114395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48211"/>
            <a:ext cx="58326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54267"/>
            <a:ext cx="58326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501008"/>
            <a:ext cx="449562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031395"/>
            <a:ext cx="4495625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9225"/>
            <a:ext cx="116300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444"/>
            <a:ext cx="885698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70223"/>
            <a:ext cx="8856984" cy="986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33587"/>
            <a:ext cx="116490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404937"/>
            <a:ext cx="86010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5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204865"/>
            <a:ext cx="14236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5670" y="2204865"/>
            <a:ext cx="18166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6590" y="2829898"/>
            <a:ext cx="73197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3466506"/>
            <a:ext cx="73197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16590" y="4207286"/>
            <a:ext cx="73197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16590" y="4994365"/>
            <a:ext cx="73197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47825"/>
            <a:ext cx="115919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3508"/>
          <a:stretch/>
        </p:blipFill>
        <p:spPr>
          <a:xfrm>
            <a:off x="523875" y="1433512"/>
            <a:ext cx="8524453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8"/>
            <a:ext cx="44644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880845"/>
            <a:ext cx="44644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428750"/>
            <a:ext cx="75438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9077" b="38655"/>
          <a:stretch/>
        </p:blipFill>
        <p:spPr>
          <a:xfrm>
            <a:off x="9552384" y="1916832"/>
            <a:ext cx="2331765" cy="24482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8124" y="1988840"/>
            <a:ext cx="2486025" cy="2495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83832" y="1389974"/>
            <a:ext cx="201622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6804" y="1403995"/>
            <a:ext cx="33510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49917" y="2086901"/>
            <a:ext cx="503195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49917" y="2758232"/>
            <a:ext cx="3237881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0277" y="2758232"/>
            <a:ext cx="24519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49917" y="3475862"/>
            <a:ext cx="24519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84640" y="4031446"/>
            <a:ext cx="6879711" cy="1269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3078"/>
            <a:ext cx="116205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38350"/>
            <a:ext cx="111728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51814"/>
            <a:ext cx="108012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5817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060848"/>
            <a:ext cx="62960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045933"/>
            <a:ext cx="705678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2751988"/>
            <a:ext cx="705678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3388596"/>
            <a:ext cx="705678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129376"/>
            <a:ext cx="705678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00287"/>
            <a:ext cx="116490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5875"/>
            <a:ext cx="117157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7926"/>
            <a:ext cx="111823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7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0567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30324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41168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589350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341705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1370037"/>
            <a:ext cx="79343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8836" y="2132856"/>
            <a:ext cx="44192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0882" y="2781039"/>
            <a:ext cx="44192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8710" y="2781039"/>
            <a:ext cx="36057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264" y="3579692"/>
            <a:ext cx="8462120" cy="1756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0882" y="5570537"/>
            <a:ext cx="42571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84067" y="5570537"/>
            <a:ext cx="22042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1438275"/>
            <a:ext cx="49720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7076" y="2204864"/>
            <a:ext cx="5759284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7076" y="2876196"/>
            <a:ext cx="5759284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7076" y="3616976"/>
            <a:ext cx="5759284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7076" y="4334607"/>
            <a:ext cx="5759284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7076" y="5017513"/>
            <a:ext cx="5759284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652587"/>
            <a:ext cx="71342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933056"/>
            <a:ext cx="4896544" cy="368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673835"/>
            <a:ext cx="4896544" cy="368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74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8220"/>
            <a:ext cx="117062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66850"/>
            <a:ext cx="111537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510" y="2924944"/>
            <a:ext cx="59875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510" y="3607850"/>
            <a:ext cx="59875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510" y="4290756"/>
            <a:ext cx="59875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510" y="4985237"/>
            <a:ext cx="59875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430238"/>
            <a:ext cx="77438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8232" y="3492227"/>
            <a:ext cx="4165800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492227"/>
            <a:ext cx="3456384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0846" y="4128834"/>
            <a:ext cx="5941377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0846" y="4800166"/>
            <a:ext cx="7797066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0846" y="5540946"/>
            <a:ext cx="5941377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40110"/>
            <a:ext cx="90106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0132" y="1916832"/>
            <a:ext cx="91263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0132" y="2636912"/>
            <a:ext cx="91263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0133" y="3305794"/>
            <a:ext cx="41578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1824" y="3305794"/>
            <a:ext cx="41578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1707" y="4000275"/>
            <a:ext cx="9114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1707" y="4613733"/>
            <a:ext cx="9114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1707" y="5296639"/>
            <a:ext cx="9114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1707" y="5979546"/>
            <a:ext cx="9114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105918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6198" y="2204865"/>
            <a:ext cx="56738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4829" y="2204865"/>
            <a:ext cx="18603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1107" y="2934070"/>
            <a:ext cx="63190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1107" y="3570677"/>
            <a:ext cx="27906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5330" y="3570677"/>
            <a:ext cx="27906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9533" y="4265158"/>
            <a:ext cx="65466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4878616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29601" y="4878616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17762" y="5642545"/>
            <a:ext cx="106108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2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2252662"/>
            <a:ext cx="116395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82490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19350"/>
            <a:ext cx="116205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19350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19287"/>
            <a:ext cx="117538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6375"/>
            <a:ext cx="11734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76375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240485"/>
            <a:ext cx="47053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924944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282858" cy="32183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453114"/>
            <a:ext cx="3168352" cy="22882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060848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2025-08-13T08:31:24Z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