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00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796" y="3958667"/>
            <a:ext cx="62960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8383" y="5157192"/>
            <a:ext cx="52768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28837"/>
            <a:ext cx="117919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380835"/>
            <a:ext cx="35052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420888"/>
            <a:ext cx="33123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65840"/>
            <a:ext cx="33123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54808"/>
            <a:ext cx="7776864" cy="614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254911"/>
            <a:ext cx="9793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6134587"/>
            <a:ext cx="9793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205037"/>
            <a:ext cx="97059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3922" y="3127390"/>
            <a:ext cx="642625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922" y="4030215"/>
            <a:ext cx="642625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58924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052637"/>
            <a:ext cx="91725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14487"/>
            <a:ext cx="111347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5918"/>
            <a:ext cx="111252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919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573016"/>
            <a:ext cx="39528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00187"/>
            <a:ext cx="118110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437112"/>
            <a:ext cx="22322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33650"/>
            <a:ext cx="111156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73855"/>
            <a:ext cx="12961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5763" y="3473855"/>
            <a:ext cx="12961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221088"/>
            <a:ext cx="56007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80276" y="3236082"/>
            <a:ext cx="10240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5912"/>
            <a:ext cx="11753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53128" cy="53741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160" y="4293096"/>
            <a:ext cx="48047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160" y="6052448"/>
            <a:ext cx="7541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92392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66967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00563"/>
            <a:ext cx="66967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07560"/>
            <a:ext cx="66967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73216"/>
            <a:ext cx="66967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9963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10801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70959"/>
            <a:ext cx="10801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27486"/>
            <a:ext cx="10801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07162"/>
            <a:ext cx="10801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75264"/>
            <a:ext cx="108012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157412"/>
            <a:ext cx="61817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27390"/>
            <a:ext cx="604319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833895"/>
            <a:ext cx="604319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801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10204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2708920"/>
            <a:ext cx="471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643097"/>
            <a:ext cx="5943600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5" y="3553872"/>
            <a:ext cx="471626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4190480"/>
            <a:ext cx="640871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5" y="5013176"/>
            <a:ext cx="273630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7891" y="5013176"/>
            <a:ext cx="398826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817" y="5877272"/>
            <a:ext cx="585323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538287"/>
            <a:ext cx="75342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348880"/>
            <a:ext cx="585323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1" y="2985487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1828" y="2985487"/>
            <a:ext cx="443055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1" y="3772566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1828" y="3772566"/>
            <a:ext cx="443055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67054" y="4710116"/>
            <a:ext cx="443055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0187"/>
            <a:ext cx="116014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11521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7235" y="3537178"/>
            <a:ext cx="11521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730" y="4555750"/>
            <a:ext cx="2315941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479004"/>
            <a:ext cx="58674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6718" y="4725144"/>
            <a:ext cx="585323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6718" y="5454349"/>
            <a:ext cx="5853239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7337"/>
            <a:ext cx="115252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76425"/>
            <a:ext cx="113919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681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195249"/>
            <a:ext cx="110585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11442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30003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972369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044" y="4032076"/>
            <a:ext cx="62865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33357" y="436510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24062"/>
            <a:ext cx="117443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00200"/>
            <a:ext cx="114204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50405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45290"/>
            <a:ext cx="50405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71662"/>
            <a:ext cx="118491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2025-08-13T13:42:09Z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