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348880"/>
            <a:ext cx="6896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612" y="4210794"/>
            <a:ext cx="54387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8803"/>
            <a:ext cx="11144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7138" y="4446457"/>
            <a:ext cx="2631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583" y="5395581"/>
            <a:ext cx="2631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57450"/>
            <a:ext cx="109728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73016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69" y="1288336"/>
            <a:ext cx="10137775" cy="5309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87727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8210"/>
            <a:ext cx="109823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44576"/>
            <a:ext cx="9387780" cy="5496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84784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852936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320581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559072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172294"/>
            <a:ext cx="88677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05064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417175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047875"/>
            <a:ext cx="87534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56992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352415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379562"/>
            <a:ext cx="10153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68439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702758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704975"/>
            <a:ext cx="83343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426983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147887"/>
            <a:ext cx="48672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1866" y="3104963"/>
            <a:ext cx="51604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1866" y="3903617"/>
            <a:ext cx="51604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69"/>
          <a:stretch/>
        </p:blipFill>
        <p:spPr>
          <a:xfrm>
            <a:off x="749994" y="1268760"/>
            <a:ext cx="10746606" cy="55625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0197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775"/>
            <a:ext cx="10934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3" y="1052736"/>
            <a:ext cx="7071122" cy="42389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897" y="5301208"/>
            <a:ext cx="688657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844824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678201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3581026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414404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5201482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6011709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109251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014537"/>
            <a:ext cx="82867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04963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077236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26046"/>
            <a:ext cx="11039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24952"/>
            <a:ext cx="9425880" cy="53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543" y="1052736"/>
            <a:ext cx="9563993" cy="57766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7382" y="2708920"/>
            <a:ext cx="48006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7382" y="3530722"/>
            <a:ext cx="48006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382" y="4329375"/>
            <a:ext cx="52326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382" y="5272044"/>
            <a:ext cx="9337130" cy="1325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4485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55446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47657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344677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476698"/>
            <a:ext cx="369570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801121"/>
            <a:ext cx="32480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6168" y="4225255"/>
            <a:ext cx="5391150" cy="1724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28448" y="14847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66900"/>
            <a:ext cx="110966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9461"/>
            <a:ext cx="10225136" cy="5429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43037"/>
            <a:ext cx="1101090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00250"/>
            <a:ext cx="109347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0808"/>
            <a:ext cx="109251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20094"/>
            <a:ext cx="630555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175300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81187"/>
            <a:ext cx="10801350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3366" y="420071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