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6" r:id="rId34"/>
    <p:sldId id="357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82068"/>
            <a:ext cx="839152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4035437"/>
            <a:ext cx="681037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32" y="5517231"/>
            <a:ext cx="34004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20525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573016"/>
            <a:ext cx="34861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124075"/>
            <a:ext cx="110299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3957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573016"/>
            <a:ext cx="46101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4012"/>
            <a:ext cx="112871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429000"/>
            <a:ext cx="38957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005012"/>
            <a:ext cx="112490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400506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3573016"/>
            <a:ext cx="2933700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3248980"/>
            <a:ext cx="4032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47" y="1493862"/>
            <a:ext cx="119729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76450"/>
            <a:ext cx="110585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967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501317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28775"/>
            <a:ext cx="117633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407519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7800" y="4437112"/>
            <a:ext cx="18502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37" y="2624137"/>
            <a:ext cx="884872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919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717032"/>
            <a:ext cx="3933825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2586633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8702" y="3059460"/>
            <a:ext cx="22288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019300"/>
            <a:ext cx="108585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991365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8452" y="3068960"/>
            <a:ext cx="60661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029659"/>
            <a:ext cx="54586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38300"/>
            <a:ext cx="117729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3" y="1340768"/>
            <a:ext cx="9649072" cy="48754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6237312"/>
            <a:ext cx="4792762" cy="5179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204864"/>
            <a:ext cx="34563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049816"/>
            <a:ext cx="34563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790595"/>
            <a:ext cx="48647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647122"/>
            <a:ext cx="48647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5422626"/>
            <a:ext cx="48647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6093957"/>
            <a:ext cx="48647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1676400"/>
            <a:ext cx="642937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5301208"/>
            <a:ext cx="4162425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45742" y="2636912"/>
            <a:ext cx="71386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5742" y="3493439"/>
            <a:ext cx="71386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5742" y="4419413"/>
            <a:ext cx="71386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45742" y="5194917"/>
            <a:ext cx="71386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14487"/>
            <a:ext cx="116586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9572"/>
            <a:ext cx="10953750" cy="445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400" y="1340768"/>
            <a:ext cx="41814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543050"/>
            <a:ext cx="61150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5157192"/>
            <a:ext cx="71386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6141040"/>
            <a:ext cx="71386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557462"/>
            <a:ext cx="116871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14500"/>
            <a:ext cx="116967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585912"/>
            <a:ext cx="109442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07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13656"/>
            <a:ext cx="111061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199420"/>
            <a:ext cx="5112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25395"/>
            <a:ext cx="5112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005071"/>
            <a:ext cx="5112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0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412776"/>
            <a:ext cx="8724900" cy="532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6994" y="2348880"/>
            <a:ext cx="71386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6994" y="3251706"/>
            <a:ext cx="91555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36994" y="4247129"/>
            <a:ext cx="91555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36994" y="4999483"/>
            <a:ext cx="91555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36994" y="5948607"/>
            <a:ext cx="91555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284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2614612"/>
            <a:ext cx="5743575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453817"/>
            <a:ext cx="71386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66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76387"/>
            <a:ext cx="118681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89670"/>
            <a:ext cx="118300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62880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5" y="3645024"/>
            <a:ext cx="485775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071687"/>
            <a:ext cx="112680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7729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336876"/>
            <a:ext cx="4352925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48880"/>
            <a:ext cx="12597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298" y="3356992"/>
            <a:ext cx="19523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196752"/>
            <a:ext cx="10573875" cy="47540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6165304"/>
            <a:ext cx="5040560" cy="5178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931250"/>
            <a:ext cx="5760640" cy="3019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6050" y="6035098"/>
            <a:ext cx="53319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2025-08-13T13:35:21Z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