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0" r:id="rId26"/>
    <p:sldId id="347" r:id="rId27"/>
    <p:sldId id="34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407" y="3800549"/>
            <a:ext cx="56102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731" y="5138634"/>
            <a:ext cx="10315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297144" cy="49447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257925"/>
            <a:ext cx="5400600" cy="572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204864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61391"/>
            <a:ext cx="7416824" cy="3080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6165304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72" y="1524719"/>
            <a:ext cx="11963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90687"/>
            <a:ext cx="11239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521" y="2780927"/>
            <a:ext cx="5325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521" y="3568005"/>
            <a:ext cx="5325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521" y="4540279"/>
            <a:ext cx="53254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1285875"/>
            <a:ext cx="58578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61048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868045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90675"/>
            <a:ext cx="119729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71625"/>
            <a:ext cx="11125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691" y="3429000"/>
            <a:ext cx="58313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691" y="4505445"/>
            <a:ext cx="58313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823912"/>
            <a:ext cx="59531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299" y="6219825"/>
            <a:ext cx="255270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57301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441118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262920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6073148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08648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9347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83747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290637"/>
            <a:ext cx="5867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3305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84745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45096"/>
            <a:ext cx="118586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23578"/>
            <a:ext cx="119253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10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8920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65447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2197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359523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1719262"/>
            <a:ext cx="5753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35565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03667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38275"/>
            <a:ext cx="118586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09112" cy="50087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77532"/>
            <a:ext cx="57816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450" y="2996952"/>
            <a:ext cx="6819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979" y="3703006"/>
            <a:ext cx="4665941" cy="2246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6123187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1247775"/>
            <a:ext cx="58578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61391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0634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79759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3054"/>
            <a:ext cx="118205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31116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26539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25192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04868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619250"/>
            <a:ext cx="91154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37112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64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74018"/>
            <a:ext cx="112490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49623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6029299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1728787"/>
            <a:ext cx="58293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481140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633537"/>
            <a:ext cx="81819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546192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41429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090737"/>
            <a:ext cx="100107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36154"/>
            <a:ext cx="111442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025" y="1700808"/>
            <a:ext cx="38481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3497" y="2636912"/>
            <a:ext cx="54804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497" y="3447140"/>
            <a:ext cx="6992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497" y="4326816"/>
            <a:ext cx="6992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497" y="5310664"/>
            <a:ext cx="6992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176462"/>
            <a:ext cx="52387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04963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961490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2025-08-13T13:37:55Z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