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861048"/>
            <a:ext cx="62769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24100"/>
            <a:ext cx="115062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65845"/>
            <a:ext cx="102012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9721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32728"/>
            <a:ext cx="9721080" cy="117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41168"/>
            <a:ext cx="9721080" cy="117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88876"/>
            <a:ext cx="101250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70412"/>
            <a:ext cx="33843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034746"/>
            <a:ext cx="3982417" cy="1194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3099" y="5458432"/>
            <a:ext cx="3855438" cy="1194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962275"/>
            <a:ext cx="84963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095"/>
          <a:stretch/>
        </p:blipFill>
        <p:spPr>
          <a:xfrm>
            <a:off x="479376" y="1389593"/>
            <a:ext cx="11017224" cy="535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019300"/>
            <a:ext cx="10267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21088"/>
            <a:ext cx="38164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1" y="4221088"/>
            <a:ext cx="412586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2128"/>
            <a:ext cx="116205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0212"/>
            <a:ext cx="117443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1637"/>
            <a:ext cx="116014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3500"/>
            <a:ext cx="115919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7104"/>
            <a:ext cx="11677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356992"/>
            <a:ext cx="13681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1663" y="4445012"/>
            <a:ext cx="261316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673" y="5440435"/>
            <a:ext cx="105384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62087"/>
            <a:ext cx="116205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1635" y="249289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3078" y="4586436"/>
            <a:ext cx="452493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38300"/>
            <a:ext cx="116014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437112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090612"/>
            <a:ext cx="8048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789040"/>
            <a:ext cx="54726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6449" y="516635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973410"/>
            <a:ext cx="658177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3064" y="2276872"/>
            <a:ext cx="617120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3064" y="4077071"/>
            <a:ext cx="6171208" cy="123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3064" y="5454457"/>
            <a:ext cx="6171208" cy="11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71662"/>
            <a:ext cx="118491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4005064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005064"/>
            <a:ext cx="58051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2049" y="4005064"/>
            <a:ext cx="58051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5020" y="4005064"/>
            <a:ext cx="106153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71612"/>
            <a:ext cx="109251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3" y="2492896"/>
            <a:ext cx="560660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029" y="3506316"/>
            <a:ext cx="1001655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3133" y="4553189"/>
            <a:ext cx="116447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39552"/>
            <a:ext cx="10696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1399" y="3569342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5829" y="5768532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49635"/>
            <a:ext cx="11668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00894"/>
            <a:ext cx="108775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7388"/>
            <a:ext cx="108299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752" y="2420888"/>
            <a:ext cx="929567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752" y="3462609"/>
            <a:ext cx="929567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52" y="4319134"/>
            <a:ext cx="10735840" cy="1846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00200"/>
            <a:ext cx="118586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7947" y="1600200"/>
            <a:ext cx="864096" cy="671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605" y="2560898"/>
            <a:ext cx="864096" cy="671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2960" y="2560898"/>
            <a:ext cx="864096" cy="671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3056" y="3501008"/>
            <a:ext cx="2554000" cy="671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071687"/>
            <a:ext cx="91916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0186" y="2996952"/>
            <a:ext cx="30836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186" y="4073397"/>
            <a:ext cx="495585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9086"/>
            <a:ext cx="10530582" cy="549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5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13259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0377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7337"/>
            <a:ext cx="116205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49288"/>
            <a:ext cx="119157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4928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38337"/>
            <a:ext cx="117443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62225"/>
            <a:ext cx="117538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6316"/>
            <a:ext cx="115212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1105"/>
            <a:ext cx="110871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7301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32537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506615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2025-08-13T13:21:11Z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