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21088"/>
            <a:ext cx="38957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81128"/>
            <a:ext cx="84582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70390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3107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590575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943225"/>
            <a:ext cx="54864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3862"/>
            <a:ext cx="11725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124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53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19225"/>
            <a:ext cx="118681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456" y="453148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479004"/>
            <a:ext cx="11944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108732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63824"/>
            <a:ext cx="11058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228" y="3793044"/>
            <a:ext cx="11058403" cy="24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45" y="1350388"/>
            <a:ext cx="11268571" cy="54629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0581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7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47812"/>
            <a:ext cx="117919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7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2674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84984"/>
            <a:ext cx="616267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5776" y="3298448"/>
            <a:ext cx="6818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776" y="4247572"/>
            <a:ext cx="6818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7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775"/>
            <a:ext cx="107061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94" y="2708919"/>
            <a:ext cx="10686356" cy="1528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470" y="4445122"/>
            <a:ext cx="48816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16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406377"/>
            <a:ext cx="56864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6785"/>
            <a:ext cx="117443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1208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59817"/>
            <a:ext cx="11208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39492"/>
            <a:ext cx="11208568" cy="1529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690687"/>
            <a:ext cx="92868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74462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535160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0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1600"/>
            <a:ext cx="118014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7825"/>
            <a:ext cx="116871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17032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8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60326"/>
            <a:ext cx="11896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20250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4099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183775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2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257300"/>
            <a:ext cx="73723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7687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4497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10567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996923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24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7378"/>
            <a:ext cx="117729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6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2620"/>
            <a:ext cx="10369152" cy="533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38275"/>
            <a:ext cx="107727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38274"/>
            <a:ext cx="792088" cy="1198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17495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08" y="1378220"/>
            <a:ext cx="9980612" cy="529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6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3196"/>
            <a:ext cx="115824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992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33512"/>
            <a:ext cx="10829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3407739"/>
            <a:ext cx="108299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6" y="4345287"/>
            <a:ext cx="10829925" cy="107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4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63424"/>
            <a:ext cx="9001000" cy="5774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94225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78072"/>
            <a:ext cx="6840760" cy="1639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589240"/>
            <a:ext cx="8496944" cy="1229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8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076450"/>
            <a:ext cx="4895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9393" y="3717032"/>
            <a:ext cx="4864531" cy="106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62112"/>
            <a:ext cx="1059180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2347" y="3678634"/>
            <a:ext cx="792088" cy="1190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671637"/>
            <a:ext cx="77819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717032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666156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052637"/>
            <a:ext cx="75723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9812" y="3212976"/>
            <a:ext cx="60904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812" y="4196824"/>
            <a:ext cx="60904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9685"/>
            <a:ext cx="11129317" cy="529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0355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4550"/>
            <a:ext cx="116395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4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85975"/>
            <a:ext cx="104775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06896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9222" y="4064383"/>
            <a:ext cx="19492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2025-08-13T10:29:41Z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