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5" r:id="rId16"/>
    <p:sldId id="336" r:id="rId17"/>
    <p:sldId id="337" r:id="rId18"/>
    <p:sldId id="334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1" r:id="rId32"/>
    <p:sldId id="35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448" y="3918755"/>
            <a:ext cx="5038725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6922" y="5373216"/>
            <a:ext cx="58197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086"/>
          <a:stretch/>
        </p:blipFill>
        <p:spPr>
          <a:xfrm>
            <a:off x="623392" y="1988840"/>
            <a:ext cx="11125200" cy="36477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96952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38673"/>
            <a:ext cx="11305256" cy="1597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2914650"/>
            <a:ext cx="97155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940189"/>
            <a:ext cx="294322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420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340768"/>
            <a:ext cx="1207770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169618"/>
            <a:ext cx="3343275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328498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5512" y="4293096"/>
            <a:ext cx="20262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23987"/>
            <a:ext cx="118681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65313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62225"/>
            <a:ext cx="116586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00365"/>
            <a:ext cx="9983663" cy="3928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9" y="5301208"/>
            <a:ext cx="9001000" cy="14889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824" y="2204864"/>
            <a:ext cx="57351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824" y="3026667"/>
            <a:ext cx="57351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824" y="3709573"/>
            <a:ext cx="57351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824" y="4612398"/>
            <a:ext cx="57351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4824" y="5283729"/>
            <a:ext cx="9191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4824" y="6128681"/>
            <a:ext cx="57351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43162"/>
            <a:ext cx="117157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4962"/>
            <a:ext cx="117348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77863"/>
            <a:ext cx="118491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45443"/>
            <a:ext cx="117729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99695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4012" y="5022522"/>
            <a:ext cx="19978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195512"/>
            <a:ext cx="106870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1955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573016"/>
            <a:ext cx="2952750" cy="300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433457"/>
            <a:ext cx="415290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294" y="5225103"/>
            <a:ext cx="4067175" cy="590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27345" y="333213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681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8456" y="4005064"/>
            <a:ext cx="453390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488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7633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585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4371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2046" y="5444110"/>
            <a:ext cx="54840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252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60848"/>
            <a:ext cx="1097280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996952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957651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791028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717002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57350"/>
            <a:ext cx="108108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6221" y="3573016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922" y="4406393"/>
            <a:ext cx="50560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2974"/>
            <a:ext cx="10100245" cy="531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1245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6872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5534" y="2276872"/>
            <a:ext cx="28567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9184" y="3087100"/>
            <a:ext cx="28567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155534"/>
            <a:ext cx="5040560" cy="1433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5865216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18245"/>
            <a:ext cx="118110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54428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0318" y="2493412"/>
            <a:ext cx="31475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350100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5" y="3501008"/>
            <a:ext cx="10728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4733" y="4509120"/>
            <a:ext cx="29810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2662237"/>
            <a:ext cx="4533900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29050" y="3547690"/>
            <a:ext cx="39951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21643"/>
            <a:ext cx="108870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412776"/>
            <a:ext cx="4104456" cy="496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348880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298004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177680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068931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971756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287" y="2190750"/>
            <a:ext cx="45434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104964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007789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0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14600"/>
            <a:ext cx="1162050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51460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7910" y="347529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8760"/>
            <a:ext cx="117252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2920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348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78904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490787"/>
            <a:ext cx="117443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457271"/>
            <a:ext cx="1224136" cy="645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43125"/>
            <a:ext cx="117348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69668"/>
            <a:ext cx="1019175" cy="57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4254" y="2299021"/>
            <a:ext cx="52017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254" y="3143972"/>
            <a:ext cx="6497850" cy="1397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2025-08-13T11:20:26Z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