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37978"/>
            <a:ext cx="1058227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311" y="3933056"/>
            <a:ext cx="5667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51730"/>
            <a:ext cx="9505056" cy="5489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96952"/>
            <a:ext cx="25922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85914"/>
            <a:ext cx="25922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566531"/>
            <a:ext cx="25922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296890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388330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4716683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46006"/>
            <a:ext cx="9145016" cy="54953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31510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70701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1106" y="2237029"/>
            <a:ext cx="3863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1106" y="3068960"/>
            <a:ext cx="386328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61106" y="4437112"/>
            <a:ext cx="407931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1106" y="5745051"/>
            <a:ext cx="386328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312118"/>
            <a:ext cx="8743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293096"/>
            <a:ext cx="39604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661247"/>
            <a:ext cx="3960440" cy="969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0741" y="4077072"/>
            <a:ext cx="39604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0741" y="5699647"/>
            <a:ext cx="3960440" cy="969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82"/>
          <a:stretch/>
        </p:blipFill>
        <p:spPr>
          <a:xfrm>
            <a:off x="1847850" y="908720"/>
            <a:ext cx="8496300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4320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5064"/>
            <a:ext cx="4320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382451"/>
            <a:ext cx="4320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5662" y="2492896"/>
            <a:ext cx="4320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5662" y="4005064"/>
            <a:ext cx="4320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5662" y="5382451"/>
            <a:ext cx="43204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1821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100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50100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3145" y="4392259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3145" y="5271935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34004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7" y="1170853"/>
            <a:ext cx="4392488" cy="55705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348880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35699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258703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7633" y="2719270"/>
            <a:ext cx="3816424" cy="1141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7633" y="4166105"/>
            <a:ext cx="3816424" cy="1141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17633" y="5566641"/>
            <a:ext cx="3816424" cy="1141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005012"/>
            <a:ext cx="87534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0506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005064"/>
            <a:ext cx="3048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63669"/>
            <a:ext cx="8620125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492896"/>
            <a:ext cx="28083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032329"/>
            <a:ext cx="28083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444440"/>
            <a:ext cx="28083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5662" y="2852936"/>
            <a:ext cx="31067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5662" y="4565989"/>
            <a:ext cx="31067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52575"/>
            <a:ext cx="10572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7162" y="443711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4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981200"/>
            <a:ext cx="86677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1297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15052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9528" y="3236126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