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7" r:id="rId35"/>
    <p:sldId id="360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00262"/>
            <a:ext cx="109251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05000"/>
            <a:ext cx="115538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05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24062"/>
            <a:ext cx="116014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76487"/>
            <a:ext cx="114871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6012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972" y="3789040"/>
            <a:ext cx="31998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30120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633662"/>
            <a:ext cx="1156335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33025" cy="43323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647234"/>
            <a:ext cx="7272808" cy="1166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4365104"/>
            <a:ext cx="32403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4890" y="5589240"/>
            <a:ext cx="384135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3062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462086"/>
            <a:ext cx="4896544" cy="814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7450" y="2677428"/>
            <a:ext cx="8096861" cy="967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3305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3728" y="4754858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4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000250"/>
            <a:ext cx="58388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717032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342065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7" y="1771650"/>
            <a:ext cx="5495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40968"/>
            <a:ext cx="4968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286861"/>
            <a:ext cx="49685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2675"/>
            <a:ext cx="11610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2076450"/>
            <a:ext cx="40767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7301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232773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1714500"/>
            <a:ext cx="4286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8879" y="2492896"/>
            <a:ext cx="4310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8879" y="3117929"/>
            <a:ext cx="4310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8879" y="3881858"/>
            <a:ext cx="4310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8879" y="4483742"/>
            <a:ext cx="4310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0250"/>
            <a:ext cx="11658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133600"/>
            <a:ext cx="66579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5293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1281" y="285293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0758" y="3535842"/>
            <a:ext cx="40273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0758" y="4221088"/>
            <a:ext cx="40273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362200"/>
            <a:ext cx="91344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990600"/>
            <a:ext cx="7896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835671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541726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224633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930688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4602020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5354374"/>
            <a:ext cx="7344816" cy="369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2550"/>
            <a:ext cx="11687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681287"/>
            <a:ext cx="768667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07159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0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71612"/>
            <a:ext cx="10829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78904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2534" y="3789040"/>
            <a:ext cx="19500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52700"/>
            <a:ext cx="115538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52700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90812"/>
            <a:ext cx="109156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7245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2494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717032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272617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105994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8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19237"/>
            <a:ext cx="10906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3345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7091"/>
          <a:stretch/>
        </p:blipFill>
        <p:spPr>
          <a:xfrm>
            <a:off x="767408" y="4221088"/>
            <a:ext cx="5810250" cy="12961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204864"/>
            <a:ext cx="6480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6361" y="2204864"/>
            <a:ext cx="64763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0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347787"/>
            <a:ext cx="4914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8550" y="2060848"/>
            <a:ext cx="49777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8550" y="2871076"/>
            <a:ext cx="49777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8550" y="3519258"/>
            <a:ext cx="4977730" cy="845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8550" y="4549404"/>
            <a:ext cx="4977730" cy="960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464496" cy="53015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844824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597179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245361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893543"/>
            <a:ext cx="3744416" cy="7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6394" y="4868432"/>
            <a:ext cx="4285830" cy="720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5768643"/>
            <a:ext cx="3744416" cy="873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0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00287"/>
            <a:ext cx="114776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22435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86000"/>
            <a:ext cx="115062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829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771775"/>
            <a:ext cx="1157287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7177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09800"/>
            <a:ext cx="115538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98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28862"/>
            <a:ext cx="115443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722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6862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2025-08-13T08:13:46Z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