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5712" y="4067919"/>
            <a:ext cx="4600575" cy="6572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4711" y="5509195"/>
            <a:ext cx="536257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1619250"/>
            <a:ext cx="62769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2726" y="2636912"/>
            <a:ext cx="562355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2726" y="3667059"/>
            <a:ext cx="562355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2726" y="4697206"/>
            <a:ext cx="562355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2081212"/>
            <a:ext cx="64293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1312" y="3146276"/>
            <a:ext cx="57349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1312" y="4099107"/>
            <a:ext cx="57349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04962"/>
            <a:ext cx="116014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9695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566987"/>
            <a:ext cx="1158240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5675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90725"/>
            <a:ext cx="116776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6896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5950" y="408753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028825"/>
            <a:ext cx="76485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925" y="1609725"/>
            <a:ext cx="65341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39" y="1700808"/>
            <a:ext cx="290703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7968" y="2592059"/>
            <a:ext cx="290703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52140" y="3622206"/>
            <a:ext cx="564811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2140" y="4536606"/>
            <a:ext cx="661093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1857375"/>
            <a:ext cx="72199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858244"/>
            <a:ext cx="59046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934688"/>
            <a:ext cx="6912768" cy="12225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76362"/>
            <a:ext cx="117252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1703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2055"/>
            <a:ext cx="117443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41129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73671"/>
            <a:ext cx="117157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93096"/>
            <a:ext cx="129614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4410" y="4293096"/>
            <a:ext cx="143170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939" y="5265369"/>
            <a:ext cx="154566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24000"/>
            <a:ext cx="1163955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51" y="5433020"/>
            <a:ext cx="11382375" cy="87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70892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9250" y="5517232"/>
            <a:ext cx="179530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25844" cy="52928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5877272"/>
            <a:ext cx="194421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1621879"/>
            <a:ext cx="73914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608213"/>
            <a:ext cx="59046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568912"/>
            <a:ext cx="59046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5541185"/>
            <a:ext cx="59046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581150"/>
            <a:ext cx="100584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65527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597610"/>
            <a:ext cx="65527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616183"/>
            <a:ext cx="65527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2005012"/>
            <a:ext cx="101346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762125"/>
            <a:ext cx="108489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0928"/>
            <a:ext cx="11017224" cy="223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2076450"/>
            <a:ext cx="86201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076450"/>
            <a:ext cx="395002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0030" y="2930252"/>
            <a:ext cx="395002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0030" y="3905250"/>
            <a:ext cx="252372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40162" y="3905250"/>
            <a:ext cx="252372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82613"/>
            <a:ext cx="115252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00262"/>
            <a:ext cx="110299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9572"/>
            <a:ext cx="107823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1048" y="2348880"/>
            <a:ext cx="982944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048" y="3286428"/>
            <a:ext cx="10909568" cy="2590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547937"/>
            <a:ext cx="1170622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553170"/>
            <a:ext cx="194421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4003"/>
            <a:ext cx="10490770" cy="5417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743075"/>
            <a:ext cx="87630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212976"/>
            <a:ext cx="39604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173675"/>
            <a:ext cx="66247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23915"/>
            <a:ext cx="10482386" cy="551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07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08162"/>
            <a:ext cx="118872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19275"/>
            <a:ext cx="117538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28353"/>
            <a:ext cx="117443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642601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7337"/>
            <a:ext cx="116300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14475"/>
            <a:ext cx="118014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581128"/>
            <a:ext cx="208823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299939"/>
            <a:ext cx="100298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267223"/>
            <a:ext cx="50405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216347"/>
            <a:ext cx="50405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177046"/>
            <a:ext cx="50405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2025-08-13T09:38:17Z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