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  <p:sldId id="350" r:id="rId32"/>
    <p:sldId id="351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1340768"/>
            <a:ext cx="8524875" cy="1943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0962" y="3981053"/>
            <a:ext cx="4410075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0" y="5482555"/>
            <a:ext cx="6858000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86036"/>
            <a:ext cx="118300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4581128"/>
            <a:ext cx="396044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4701" y="5611275"/>
            <a:ext cx="296901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787" y="1447800"/>
            <a:ext cx="87344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600200"/>
            <a:ext cx="118205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437" y="1581150"/>
            <a:ext cx="90011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14475"/>
            <a:ext cx="112776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1785937"/>
            <a:ext cx="912495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9015" y="2708920"/>
            <a:ext cx="9107766" cy="1283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9015" y="4294651"/>
            <a:ext cx="9107766" cy="1283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476500"/>
            <a:ext cx="1178242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4930"/>
            <a:ext cx="116395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624930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43744"/>
            <a:ext cx="117824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941168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83779"/>
            <a:ext cx="117443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74837"/>
            <a:ext cx="117443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4509120"/>
            <a:ext cx="187220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5022" y="5492968"/>
            <a:ext cx="187220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652587"/>
            <a:ext cx="111728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47812"/>
            <a:ext cx="118300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63691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76399" y="4477286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1309687"/>
            <a:ext cx="70770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7" y="3143621"/>
            <a:ext cx="6346849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7" y="3976998"/>
            <a:ext cx="6346849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7" y="4879824"/>
            <a:ext cx="6346849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1309687"/>
            <a:ext cx="93535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276872"/>
            <a:ext cx="928903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133399"/>
            <a:ext cx="928903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059374"/>
            <a:ext cx="928903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800153"/>
            <a:ext cx="928903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243137"/>
            <a:ext cx="11725275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1519237"/>
            <a:ext cx="94297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564904"/>
            <a:ext cx="705678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317259"/>
            <a:ext cx="705678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298403"/>
            <a:ext cx="9217024" cy="12219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09737"/>
            <a:ext cx="117633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541487"/>
            <a:ext cx="103822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138362"/>
            <a:ext cx="1088707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248405"/>
            <a:ext cx="9489504" cy="54929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924944"/>
            <a:ext cx="799288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4509120"/>
            <a:ext cx="712879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5275609"/>
            <a:ext cx="712879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6074263"/>
            <a:ext cx="712879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27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1762" y="2028825"/>
            <a:ext cx="684847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814512"/>
            <a:ext cx="1082992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7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1340693"/>
            <a:ext cx="99155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074532"/>
            <a:ext cx="8198122" cy="25948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89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5" y="1423987"/>
            <a:ext cx="58102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858242"/>
            <a:ext cx="5544616" cy="1146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4397675"/>
            <a:ext cx="5544616" cy="1146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07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291" y="1366111"/>
            <a:ext cx="10985301" cy="53032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76872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85962"/>
            <a:ext cx="1163955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32856"/>
            <a:ext cx="79208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09737"/>
            <a:ext cx="1125855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708920"/>
            <a:ext cx="259228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0296" y="4289475"/>
            <a:ext cx="216024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72530"/>
            <a:ext cx="117348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437112"/>
            <a:ext cx="540060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351512"/>
            <a:ext cx="540060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162" y="1271587"/>
            <a:ext cx="65436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8118" y="2858242"/>
            <a:ext cx="6404186" cy="14348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8118" y="4509120"/>
            <a:ext cx="6404186" cy="14348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5" y="2071687"/>
            <a:ext cx="73342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31924" y="3143621"/>
            <a:ext cx="668841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31924" y="4034871"/>
            <a:ext cx="668841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2025-08-13T09:58:58Z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