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077072"/>
            <a:ext cx="7581900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612" y="5517232"/>
            <a:ext cx="58578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085184"/>
            <a:ext cx="87849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768091"/>
            <a:ext cx="87849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5400"/>
            <a:ext cx="112776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48965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93832"/>
            <a:ext cx="48965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38784"/>
            <a:ext cx="56166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18460"/>
            <a:ext cx="80648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2571750"/>
            <a:ext cx="75057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3719" y="3545863"/>
            <a:ext cx="837079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8275"/>
            <a:ext cx="116871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157192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2337" y="5157192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36510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52650"/>
            <a:ext cx="118300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5201"/>
            <a:ext cx="10441160" cy="549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3914775"/>
            <a:ext cx="394335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52339"/>
            <a:ext cx="11772900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221088"/>
            <a:ext cx="441960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5192340"/>
            <a:ext cx="4410075" cy="56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496" y="323674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5860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201244"/>
            <a:ext cx="4086225" cy="232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7928" y="3313495"/>
            <a:ext cx="936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47887"/>
            <a:ext cx="109347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861048"/>
            <a:ext cx="1656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57400"/>
            <a:ext cx="11630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996952"/>
            <a:ext cx="16561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194" y="4061823"/>
            <a:ext cx="110737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14612"/>
            <a:ext cx="116681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728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68702"/>
            <a:ext cx="101346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356992"/>
            <a:ext cx="47525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62378"/>
            <a:ext cx="54006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30480"/>
            <a:ext cx="58326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940708"/>
            <a:ext cx="10756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95450"/>
            <a:ext cx="118014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8108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48245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47849"/>
            <a:ext cx="48245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589240"/>
            <a:ext cx="64807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772816"/>
            <a:ext cx="58674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05064"/>
            <a:ext cx="53285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965763"/>
            <a:ext cx="54006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849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350"/>
          <a:stretch/>
        </p:blipFill>
        <p:spPr>
          <a:xfrm>
            <a:off x="479376" y="1340769"/>
            <a:ext cx="11249025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56992"/>
            <a:ext cx="219075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3552031"/>
            <a:ext cx="2390775" cy="2181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540" y="3140969"/>
            <a:ext cx="3409950" cy="3419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467608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73208" cy="26006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943915"/>
            <a:ext cx="2750677" cy="26647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6160" y="3113381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1472"/>
            <a:ext cx="10441160" cy="26715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765287"/>
            <a:ext cx="3096344" cy="304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52587"/>
            <a:ext cx="118681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772816"/>
            <a:ext cx="20162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125" y="2559895"/>
            <a:ext cx="148544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9836" y="356689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225136" cy="33699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794844"/>
            <a:ext cx="3240360" cy="2946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5605" y="2996952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6637" y="3794844"/>
            <a:ext cx="2942941" cy="281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90750"/>
            <a:ext cx="115919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68960"/>
            <a:ext cx="17281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76387"/>
            <a:ext cx="118014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43125"/>
            <a:ext cx="116586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27391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9483" y="3127391"/>
            <a:ext cx="1302941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4012"/>
            <a:ext cx="116681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437112"/>
            <a:ext cx="20882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3387"/>
            <a:ext cx="117538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4487"/>
            <a:ext cx="117729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509120"/>
            <a:ext cx="6646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2025-08-13T13:45:00Z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