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916832"/>
            <a:ext cx="53816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987" y="3062287"/>
            <a:ext cx="93440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962" y="4365104"/>
            <a:ext cx="5286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29000"/>
            <a:ext cx="57245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00212"/>
            <a:ext cx="105346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674" y="2708920"/>
            <a:ext cx="48352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674" y="3484424"/>
            <a:ext cx="48352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674" y="4375674"/>
            <a:ext cx="48352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6038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941168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62407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90750"/>
            <a:ext cx="109632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8930779" cy="4371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578428"/>
            <a:ext cx="4787429" cy="12349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91683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599738"/>
            <a:ext cx="4680520" cy="2773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7" y="5517232"/>
            <a:ext cx="47874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6141591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90687"/>
            <a:ext cx="111537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97927"/>
            <a:ext cx="8973071" cy="56434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72816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432573"/>
            <a:ext cx="4464496" cy="2959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418842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067025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28837"/>
            <a:ext cx="110966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156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8518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860688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14612"/>
            <a:ext cx="110299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91369"/>
            <a:ext cx="10467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012" y="2276872"/>
            <a:ext cx="4729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012" y="3110248"/>
            <a:ext cx="5594028" cy="341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2719387"/>
            <a:ext cx="5734050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3360" y="3508793"/>
            <a:ext cx="2718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33600"/>
            <a:ext cx="110680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0496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04975"/>
            <a:ext cx="10772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71669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1381472"/>
            <a:ext cx="61341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08518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