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77072"/>
            <a:ext cx="62769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143" y="5517232"/>
            <a:ext cx="68580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8344"/>
            <a:ext cx="11089232" cy="26070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854350"/>
            <a:ext cx="4104456" cy="29590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32834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251"/>
          <a:stretch/>
        </p:blipFill>
        <p:spPr>
          <a:xfrm>
            <a:off x="263352" y="1340768"/>
            <a:ext cx="11377264" cy="2448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573016"/>
            <a:ext cx="2781300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21088"/>
            <a:ext cx="2095500" cy="154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784" y="4249663"/>
            <a:ext cx="2028825" cy="1514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97062" y="3271407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6875"/>
            <a:ext cx="117729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7272"/>
            <a:ext cx="10694218" cy="55661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619268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59" y="4660318"/>
            <a:ext cx="704895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59" y="5458971"/>
            <a:ext cx="704895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59" y="6222900"/>
            <a:ext cx="704895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609850"/>
            <a:ext cx="52387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33226"/>
            <a:ext cx="52959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087" y="4293096"/>
            <a:ext cx="5305921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3407618"/>
            <a:ext cx="3867150" cy="333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93435" y="3282942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6792"/>
            <a:ext cx="117919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361850"/>
            <a:ext cx="32289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28825"/>
            <a:ext cx="110966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93305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517232"/>
            <a:ext cx="22322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360" y="3597192"/>
            <a:ext cx="6809784" cy="163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562087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890712"/>
            <a:ext cx="97345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079420"/>
            <a:ext cx="79928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13739"/>
            <a:ext cx="93610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7926"/>
            <a:ext cx="11649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299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57400"/>
            <a:ext cx="109251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48975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684" y="1449059"/>
            <a:ext cx="5019675" cy="262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4365104"/>
            <a:ext cx="10873208" cy="1775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4580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1696" y="2204864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1696" y="3130839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1696" y="4184135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1696" y="4948064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1696" y="5920337"/>
            <a:ext cx="79208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538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52612"/>
            <a:ext cx="113347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05025"/>
            <a:ext cx="117633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05064"/>
            <a:ext cx="23762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3500"/>
            <a:ext cx="118395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120"/>
          <a:stretch/>
        </p:blipFill>
        <p:spPr>
          <a:xfrm>
            <a:off x="623392" y="1310220"/>
            <a:ext cx="10873207" cy="2478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720" y="3789040"/>
            <a:ext cx="287655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185823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25478"/>
            <a:ext cx="8894837" cy="563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6804" cy="5375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877272"/>
            <a:ext cx="1656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14525"/>
            <a:ext cx="117443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2025-08-13T12:43:24Z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