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2" r:id="rId23"/>
    <p:sldId id="341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4067919"/>
            <a:ext cx="4600575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5420072"/>
            <a:ext cx="385762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71612"/>
            <a:ext cx="11877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716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4707" y="45273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4904" y="45273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24125"/>
            <a:ext cx="115824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55067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751" y="350419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1627" y="350419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21038"/>
            <a:ext cx="4968552" cy="3704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186376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822984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4772108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5466589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6242093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355013" cy="51443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91549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44845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36096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6150496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0527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466975"/>
            <a:ext cx="96583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2339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43087"/>
            <a:ext cx="116776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6438"/>
            <a:ext cx="116205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49932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643062"/>
            <a:ext cx="97631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54875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49787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6712"/>
            <a:ext cx="11753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434308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9189" y="4429731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7686" y="4476030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0010" y="452247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685925"/>
            <a:ext cx="72866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475841"/>
            <a:ext cx="49685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1695450"/>
            <a:ext cx="65627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8082" y="2636912"/>
            <a:ext cx="65892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8082" y="3643909"/>
            <a:ext cx="65892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8082" y="4509120"/>
            <a:ext cx="65892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2152650"/>
            <a:ext cx="81248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3586" y="3143622"/>
            <a:ext cx="557458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3586" y="4023297"/>
            <a:ext cx="557458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643062"/>
            <a:ext cx="791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08920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588596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84018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2510"/>
            <a:ext cx="116395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128"/>
            <a:ext cx="97210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19379"/>
            <a:ext cx="97210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68503"/>
            <a:ext cx="97210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136604"/>
            <a:ext cx="97210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42093"/>
            <a:ext cx="5976664" cy="3771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9356" y="3105566"/>
            <a:ext cx="75809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356" y="3869495"/>
            <a:ext cx="75809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356" y="4653136"/>
            <a:ext cx="75809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9356" y="5405490"/>
            <a:ext cx="75809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9356" y="6169419"/>
            <a:ext cx="75809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90762"/>
            <a:ext cx="117538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95487"/>
            <a:ext cx="117348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077072"/>
            <a:ext cx="21602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62150"/>
            <a:ext cx="118300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005064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81200"/>
            <a:ext cx="117443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3862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2995"/>
            <a:ext cx="11630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43112"/>
            <a:ext cx="11553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7661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6362"/>
            <a:ext cx="118205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9372" y="349877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6014" y="3498779"/>
            <a:ext cx="105452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9548" y="4509120"/>
            <a:ext cx="105452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095500"/>
            <a:ext cx="100012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91744"/>
            <a:ext cx="33843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5740" y="4191744"/>
            <a:ext cx="33843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24062"/>
            <a:ext cx="102679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3621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81170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143621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6362" y="4081170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1600"/>
            <a:ext cx="116205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2025-08-13T09:32:08Z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