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4" r:id="rId14"/>
    <p:sldId id="332" r:id="rId15"/>
    <p:sldId id="33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687" y="3860538"/>
            <a:ext cx="500062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474" y="5085184"/>
            <a:ext cx="53530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4009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48805"/>
            <a:ext cx="111252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12776"/>
            <a:ext cx="7488832" cy="540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400663"/>
            <a:ext cx="792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9822" y="2400663"/>
            <a:ext cx="1424249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84391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2176" y="2564904"/>
            <a:ext cx="6724650" cy="344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8376" y="2780928"/>
            <a:ext cx="65722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24062"/>
            <a:ext cx="110871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500"/>
          <a:stretch/>
        </p:blipFill>
        <p:spPr>
          <a:xfrm>
            <a:off x="557212" y="2276872"/>
            <a:ext cx="11077575" cy="29809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465727"/>
            <a:ext cx="11377264" cy="1979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4266"/>
            <a:ext cx="11305256" cy="54171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066871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3970" y="4066871"/>
            <a:ext cx="137239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1337" y="5027570"/>
            <a:ext cx="137239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436" y="5988269"/>
            <a:ext cx="18712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2076450"/>
            <a:ext cx="67532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47875"/>
            <a:ext cx="116776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27391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39549" cy="44876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756367"/>
            <a:ext cx="9269686" cy="6969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102" y="5013176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5725" y="5707657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495550"/>
            <a:ext cx="112204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12241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10153128" cy="48098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6002010"/>
            <a:ext cx="4032448" cy="5953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5928756"/>
            <a:ext cx="12961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13681"/>
            <a:ext cx="117157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125" y="4653136"/>
            <a:ext cx="7514059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623468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2025-08-13T12:58:40Z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