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4" r:id="rId11"/>
    <p:sldId id="355" r:id="rId12"/>
    <p:sldId id="353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7581900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700" y="4725144"/>
            <a:ext cx="674370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6662" y="5624289"/>
            <a:ext cx="58197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5216" cy="26089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043465"/>
            <a:ext cx="2592288" cy="2575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149080"/>
            <a:ext cx="3816424" cy="5546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5045681"/>
            <a:ext cx="4248472" cy="57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338404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722355"/>
            <a:ext cx="33528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501008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52600"/>
            <a:ext cx="117443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65943"/>
            <a:ext cx="1872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638425"/>
            <a:ext cx="53816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294" y="3573016"/>
            <a:ext cx="440055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403" y="3969668"/>
            <a:ext cx="38957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70" y="4869299"/>
            <a:ext cx="4355042" cy="752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75245" y="3355355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140968"/>
            <a:ext cx="4162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0250"/>
            <a:ext cx="112014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00506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59766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63280"/>
            <a:ext cx="5976664" cy="239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71756"/>
            <a:ext cx="20882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971756"/>
            <a:ext cx="27363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95450"/>
            <a:ext cx="10991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24482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78401"/>
            <a:ext cx="24482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60318"/>
            <a:ext cx="1045845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140968"/>
            <a:ext cx="23762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136" y="4171115"/>
            <a:ext cx="35166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8878" y="6011489"/>
            <a:ext cx="35166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3401" cy="5049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318586"/>
            <a:ext cx="2808312" cy="4950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190456"/>
            <a:ext cx="46085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73363"/>
            <a:ext cx="46085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18315"/>
            <a:ext cx="4896544" cy="1378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153576"/>
            <a:ext cx="46085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374"/>
            <a:ext cx="100584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4896544" cy="1143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91034"/>
            <a:ext cx="366917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0678" y="4391034"/>
            <a:ext cx="617320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480" y="5317008"/>
            <a:ext cx="33933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0480" y="6196684"/>
            <a:ext cx="82179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7775"/>
            <a:ext cx="109251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16009"/>
            <a:ext cx="10868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806" y="3576945"/>
            <a:ext cx="5883258" cy="136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324" y="5282846"/>
            <a:ext cx="5856740" cy="145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72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81980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950081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864481"/>
            <a:ext cx="8856984" cy="119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76387"/>
            <a:ext cx="114109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05000"/>
            <a:ext cx="113252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33587"/>
            <a:ext cx="11772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9937" y="299695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987" y="393450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4908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534"/>
            <a:ext cx="10873208" cy="544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087"/>
            <a:ext cx="11715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112966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356992"/>
            <a:ext cx="1656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8460" y="4456587"/>
            <a:ext cx="26433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3610" y="5533032"/>
            <a:ext cx="107255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6015" y="5533032"/>
            <a:ext cx="107255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05012"/>
            <a:ext cx="109632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13681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1376" y="4104448"/>
            <a:ext cx="28966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2025-08-13T12:32:08Z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